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3"/>
  </p:notesMasterIdLst>
  <p:sldIdLst>
    <p:sldId id="256" r:id="rId2"/>
    <p:sldId id="257" r:id="rId3"/>
    <p:sldId id="289" r:id="rId4"/>
    <p:sldId id="260" r:id="rId5"/>
    <p:sldId id="258" r:id="rId6"/>
    <p:sldId id="261" r:id="rId7"/>
    <p:sldId id="262" r:id="rId8"/>
    <p:sldId id="263" r:id="rId9"/>
    <p:sldId id="264" r:id="rId10"/>
    <p:sldId id="265" r:id="rId11"/>
    <p:sldId id="266" r:id="rId12"/>
    <p:sldId id="271" r:id="rId13"/>
    <p:sldId id="274" r:id="rId14"/>
    <p:sldId id="267" r:id="rId15"/>
    <p:sldId id="272" r:id="rId16"/>
    <p:sldId id="273" r:id="rId17"/>
    <p:sldId id="275" r:id="rId18"/>
    <p:sldId id="268" r:id="rId19"/>
    <p:sldId id="276" r:id="rId20"/>
    <p:sldId id="277" r:id="rId21"/>
    <p:sldId id="269" r:id="rId22"/>
    <p:sldId id="270" r:id="rId23"/>
    <p:sldId id="278" r:id="rId24"/>
    <p:sldId id="280" r:id="rId25"/>
    <p:sldId id="279" r:id="rId26"/>
    <p:sldId id="283" r:id="rId27"/>
    <p:sldId id="284" r:id="rId28"/>
    <p:sldId id="286" r:id="rId29"/>
    <p:sldId id="287" r:id="rId30"/>
    <p:sldId id="288" r:id="rId31"/>
    <p:sldId id="294" r:id="rId32"/>
    <p:sldId id="281" r:id="rId33"/>
    <p:sldId id="293" r:id="rId34"/>
    <p:sldId id="292" r:id="rId35"/>
    <p:sldId id="291" r:id="rId36"/>
    <p:sldId id="295" r:id="rId37"/>
    <p:sldId id="296" r:id="rId38"/>
    <p:sldId id="290" r:id="rId39"/>
    <p:sldId id="297" r:id="rId40"/>
    <p:sldId id="282" r:id="rId41"/>
    <p:sldId id="313" r:id="rId42"/>
    <p:sldId id="298" r:id="rId43"/>
    <p:sldId id="310" r:id="rId44"/>
    <p:sldId id="311" r:id="rId45"/>
    <p:sldId id="312" r:id="rId46"/>
    <p:sldId id="318" r:id="rId47"/>
    <p:sldId id="299" r:id="rId48"/>
    <p:sldId id="314" r:id="rId49"/>
    <p:sldId id="315" r:id="rId50"/>
    <p:sldId id="316" r:id="rId51"/>
    <p:sldId id="317" r:id="rId52"/>
    <p:sldId id="319" r:id="rId53"/>
    <p:sldId id="300" r:id="rId54"/>
    <p:sldId id="301" r:id="rId55"/>
    <p:sldId id="302" r:id="rId56"/>
    <p:sldId id="320" r:id="rId57"/>
    <p:sldId id="323" r:id="rId58"/>
    <p:sldId id="324" r:id="rId59"/>
    <p:sldId id="303" r:id="rId60"/>
    <p:sldId id="304" r:id="rId61"/>
    <p:sldId id="332" r:id="rId62"/>
    <p:sldId id="309" r:id="rId63"/>
    <p:sldId id="325" r:id="rId64"/>
    <p:sldId id="329" r:id="rId65"/>
    <p:sldId id="327" r:id="rId66"/>
    <p:sldId id="326" r:id="rId67"/>
    <p:sldId id="330" r:id="rId68"/>
    <p:sldId id="387" r:id="rId69"/>
    <p:sldId id="328" r:id="rId70"/>
    <p:sldId id="331" r:id="rId71"/>
    <p:sldId id="339" r:id="rId72"/>
    <p:sldId id="340" r:id="rId73"/>
    <p:sldId id="341" r:id="rId74"/>
    <p:sldId id="342" r:id="rId75"/>
    <p:sldId id="343" r:id="rId76"/>
    <p:sldId id="334" r:id="rId77"/>
    <p:sldId id="344" r:id="rId78"/>
    <p:sldId id="335" r:id="rId79"/>
    <p:sldId id="345" r:id="rId80"/>
    <p:sldId id="348" r:id="rId81"/>
    <p:sldId id="349" r:id="rId82"/>
    <p:sldId id="350" r:id="rId83"/>
    <p:sldId id="351" r:id="rId84"/>
    <p:sldId id="354" r:id="rId85"/>
    <p:sldId id="355" r:id="rId86"/>
    <p:sldId id="337" r:id="rId87"/>
    <p:sldId id="357" r:id="rId88"/>
    <p:sldId id="356" r:id="rId89"/>
    <p:sldId id="338" r:id="rId90"/>
    <p:sldId id="358" r:id="rId91"/>
    <p:sldId id="360" r:id="rId92"/>
    <p:sldId id="359" r:id="rId93"/>
    <p:sldId id="346" r:id="rId94"/>
    <p:sldId id="361" r:id="rId95"/>
    <p:sldId id="362" r:id="rId96"/>
    <p:sldId id="364" r:id="rId97"/>
    <p:sldId id="365" r:id="rId98"/>
    <p:sldId id="347" r:id="rId99"/>
    <p:sldId id="366" r:id="rId100"/>
    <p:sldId id="367" r:id="rId101"/>
    <p:sldId id="368" r:id="rId102"/>
    <p:sldId id="369" r:id="rId103"/>
    <p:sldId id="370" r:id="rId104"/>
    <p:sldId id="371" r:id="rId105"/>
    <p:sldId id="372" r:id="rId106"/>
    <p:sldId id="373" r:id="rId107"/>
    <p:sldId id="374" r:id="rId108"/>
    <p:sldId id="376" r:id="rId109"/>
    <p:sldId id="377" r:id="rId110"/>
    <p:sldId id="378" r:id="rId111"/>
    <p:sldId id="379" r:id="rId112"/>
    <p:sldId id="380" r:id="rId113"/>
    <p:sldId id="381" r:id="rId114"/>
    <p:sldId id="382" r:id="rId115"/>
    <p:sldId id="383" r:id="rId116"/>
    <p:sldId id="384" r:id="rId117"/>
    <p:sldId id="385" r:id="rId118"/>
    <p:sldId id="386" r:id="rId119"/>
    <p:sldId id="388" r:id="rId120"/>
    <p:sldId id="389" r:id="rId121"/>
    <p:sldId id="390" r:id="rId122"/>
    <p:sldId id="391" r:id="rId123"/>
    <p:sldId id="392" r:id="rId124"/>
    <p:sldId id="393" r:id="rId125"/>
    <p:sldId id="394" r:id="rId126"/>
    <p:sldId id="395" r:id="rId127"/>
    <p:sldId id="397" r:id="rId128"/>
    <p:sldId id="398" r:id="rId129"/>
    <p:sldId id="399" r:id="rId130"/>
    <p:sldId id="400" r:id="rId131"/>
    <p:sldId id="401" r:id="rId132"/>
    <p:sldId id="403" r:id="rId133"/>
    <p:sldId id="402" r:id="rId134"/>
    <p:sldId id="404" r:id="rId135"/>
    <p:sldId id="405" r:id="rId136"/>
    <p:sldId id="406" r:id="rId137"/>
    <p:sldId id="407" r:id="rId138"/>
    <p:sldId id="408" r:id="rId139"/>
    <p:sldId id="409" r:id="rId140"/>
    <p:sldId id="410" r:id="rId141"/>
    <p:sldId id="411" r:id="rId142"/>
    <p:sldId id="412" r:id="rId143"/>
    <p:sldId id="413" r:id="rId144"/>
    <p:sldId id="416" r:id="rId145"/>
    <p:sldId id="415" r:id="rId146"/>
    <p:sldId id="419" r:id="rId147"/>
    <p:sldId id="417" r:id="rId148"/>
    <p:sldId id="414" r:id="rId149"/>
    <p:sldId id="418" r:id="rId150"/>
    <p:sldId id="420" r:id="rId151"/>
    <p:sldId id="421" r:id="rId152"/>
  </p:sldIdLst>
  <p:sldSz cx="12192000" cy="6858000"/>
  <p:notesSz cx="6794500" cy="99822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pos="39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5199CC"/>
    <a:srgbClr val="EDAF13"/>
    <a:srgbClr val="84B4EA"/>
    <a:srgbClr val="0F70B8"/>
    <a:srgbClr val="575656"/>
    <a:srgbClr val="5B5959"/>
    <a:srgbClr val="464444"/>
    <a:srgbClr val="312F2F"/>
    <a:srgbClr val="6C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095" autoAdjust="0"/>
    <p:restoredTop sz="84007" autoAdjust="0"/>
  </p:normalViewPr>
  <p:slideViewPr>
    <p:cSldViewPr snapToGrid="0">
      <p:cViewPr varScale="1">
        <p:scale>
          <a:sx n="95" d="100"/>
          <a:sy n="95" d="100"/>
        </p:scale>
        <p:origin x="96" y="1008"/>
      </p:cViewPr>
      <p:guideLst>
        <p:guide pos="3840"/>
        <p:guide pos="3940"/>
        <p:guide orient="horz" pos="2160"/>
      </p:guideLst>
    </p:cSldViewPr>
  </p:slideViewPr>
  <p:outlineViewPr>
    <p:cViewPr>
      <p:scale>
        <a:sx n="33" d="100"/>
        <a:sy n="33" d="100"/>
      </p:scale>
      <p:origin x="0" y="-10098"/>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 Sperl" userId="4af139c36cd33df3" providerId="LiveId" clId="{46B5FD19-E6A8-4A93-81B4-E90D5C28F9B6}"/>
    <pc:docChg chg="undo redo custSel addSld delSld modSld sldOrd">
      <pc:chgData name="Christoph Sperl" userId="4af139c36cd33df3" providerId="LiveId" clId="{46B5FD19-E6A8-4A93-81B4-E90D5C28F9B6}" dt="2020-07-06T10:10:44.443" v="59436" actId="47"/>
      <pc:docMkLst>
        <pc:docMk/>
      </pc:docMkLst>
      <pc:sldChg chg="modSp mod">
        <pc:chgData name="Christoph Sperl" userId="4af139c36cd33df3" providerId="LiveId" clId="{46B5FD19-E6A8-4A93-81B4-E90D5C28F9B6}" dt="2020-06-16T06:36:05.588" v="57" actId="20577"/>
        <pc:sldMkLst>
          <pc:docMk/>
          <pc:sldMk cId="4263856224" sldId="256"/>
        </pc:sldMkLst>
        <pc:spChg chg="mod">
          <ac:chgData name="Christoph Sperl" userId="4af139c36cd33df3" providerId="LiveId" clId="{46B5FD19-E6A8-4A93-81B4-E90D5C28F9B6}" dt="2020-06-16T06:36:05.588" v="57" actId="20577"/>
          <ac:spMkLst>
            <pc:docMk/>
            <pc:sldMk cId="4263856224" sldId="256"/>
            <ac:spMk id="7" creationId="{BEC04877-8CD7-42F7-85BB-CEEA585ABD2D}"/>
          </ac:spMkLst>
        </pc:spChg>
      </pc:sldChg>
      <pc:sldChg chg="modSp mod">
        <pc:chgData name="Christoph Sperl" userId="4af139c36cd33df3" providerId="LiveId" clId="{46B5FD19-E6A8-4A93-81B4-E90D5C28F9B6}" dt="2020-06-17T08:48:57.608" v="12469" actId="20577"/>
        <pc:sldMkLst>
          <pc:docMk/>
          <pc:sldMk cId="693922425" sldId="257"/>
        </pc:sldMkLst>
        <pc:spChg chg="mod">
          <ac:chgData name="Christoph Sperl" userId="4af139c36cd33df3" providerId="LiveId" clId="{46B5FD19-E6A8-4A93-81B4-E90D5C28F9B6}" dt="2020-06-17T08:48:57.608" v="12469" actId="20577"/>
          <ac:spMkLst>
            <pc:docMk/>
            <pc:sldMk cId="693922425" sldId="257"/>
            <ac:spMk id="3" creationId="{3C4B8E51-997A-4194-BB2D-B29977817279}"/>
          </ac:spMkLst>
        </pc:spChg>
      </pc:sldChg>
      <pc:sldChg chg="modSp mod">
        <pc:chgData name="Christoph Sperl" userId="4af139c36cd33df3" providerId="LiveId" clId="{46B5FD19-E6A8-4A93-81B4-E90D5C28F9B6}" dt="2020-07-06T09:32:01.424" v="59131" actId="20577"/>
        <pc:sldMkLst>
          <pc:docMk/>
          <pc:sldMk cId="2020552341" sldId="258"/>
        </pc:sldMkLst>
        <pc:spChg chg="mod">
          <ac:chgData name="Christoph Sperl" userId="4af139c36cd33df3" providerId="LiveId" clId="{46B5FD19-E6A8-4A93-81B4-E90D5C28F9B6}" dt="2020-07-06T09:32:01.424" v="59131" actId="20577"/>
          <ac:spMkLst>
            <pc:docMk/>
            <pc:sldMk cId="2020552341" sldId="258"/>
            <ac:spMk id="3" creationId="{F9F13B19-9788-4EE3-B387-0FC1E6935EB6}"/>
          </ac:spMkLst>
        </pc:spChg>
      </pc:sldChg>
      <pc:sldChg chg="modSp del mod">
        <pc:chgData name="Christoph Sperl" userId="4af139c36cd33df3" providerId="LiveId" clId="{46B5FD19-E6A8-4A93-81B4-E90D5C28F9B6}" dt="2020-07-02T13:28:41.003" v="48737" actId="47"/>
        <pc:sldMkLst>
          <pc:docMk/>
          <pc:sldMk cId="2410557092" sldId="259"/>
        </pc:sldMkLst>
        <pc:spChg chg="mod">
          <ac:chgData name="Christoph Sperl" userId="4af139c36cd33df3" providerId="LiveId" clId="{46B5FD19-E6A8-4A93-81B4-E90D5C28F9B6}" dt="2020-07-02T13:28:00.813" v="48727" actId="21"/>
          <ac:spMkLst>
            <pc:docMk/>
            <pc:sldMk cId="2410557092" sldId="259"/>
            <ac:spMk id="3" creationId="{757AA04B-94AD-47EB-86A6-3F564B4908AC}"/>
          </ac:spMkLst>
        </pc:spChg>
      </pc:sldChg>
      <pc:sldChg chg="modSp mod">
        <pc:chgData name="Christoph Sperl" userId="4af139c36cd33df3" providerId="LiveId" clId="{46B5FD19-E6A8-4A93-81B4-E90D5C28F9B6}" dt="2020-07-02T13:27:50.437" v="48725" actId="5793"/>
        <pc:sldMkLst>
          <pc:docMk/>
          <pc:sldMk cId="555686703" sldId="260"/>
        </pc:sldMkLst>
        <pc:spChg chg="mod">
          <ac:chgData name="Christoph Sperl" userId="4af139c36cd33df3" providerId="LiveId" clId="{46B5FD19-E6A8-4A93-81B4-E90D5C28F9B6}" dt="2020-07-02T13:27:50.437" v="48725" actId="5793"/>
          <ac:spMkLst>
            <pc:docMk/>
            <pc:sldMk cId="555686703" sldId="260"/>
            <ac:spMk id="3" creationId="{3C4B8E51-997A-4194-BB2D-B29977817279}"/>
          </ac:spMkLst>
        </pc:spChg>
      </pc:sldChg>
      <pc:sldChg chg="addSp delSp modSp new mod">
        <pc:chgData name="Christoph Sperl" userId="4af139c36cd33df3" providerId="LiveId" clId="{46B5FD19-E6A8-4A93-81B4-E90D5C28F9B6}" dt="2020-06-16T08:39:31.849" v="2316" actId="1440"/>
        <pc:sldMkLst>
          <pc:docMk/>
          <pc:sldMk cId="3363909581" sldId="261"/>
        </pc:sldMkLst>
        <pc:spChg chg="mod">
          <ac:chgData name="Christoph Sperl" userId="4af139c36cd33df3" providerId="LiveId" clId="{46B5FD19-E6A8-4A93-81B4-E90D5C28F9B6}" dt="2020-06-16T06:36:40.156" v="69" actId="20577"/>
          <ac:spMkLst>
            <pc:docMk/>
            <pc:sldMk cId="3363909581" sldId="261"/>
            <ac:spMk id="2" creationId="{3003BBE2-6ECE-47F9-85D6-2B6E51A166B4}"/>
          </ac:spMkLst>
        </pc:spChg>
        <pc:spChg chg="del mod">
          <ac:chgData name="Christoph Sperl" userId="4af139c36cd33df3" providerId="LiveId" clId="{46B5FD19-E6A8-4A93-81B4-E90D5C28F9B6}" dt="2020-06-16T06:44:39.301" v="480" actId="478"/>
          <ac:spMkLst>
            <pc:docMk/>
            <pc:sldMk cId="3363909581" sldId="261"/>
            <ac:spMk id="3" creationId="{3AA175F8-3EF1-4CD5-86C2-A24AB0C29054}"/>
          </ac:spMkLst>
        </pc:spChg>
        <pc:graphicFrameChg chg="add del mod modGraphic">
          <ac:chgData name="Christoph Sperl" userId="4af139c36cd33df3" providerId="LiveId" clId="{46B5FD19-E6A8-4A93-81B4-E90D5C28F9B6}" dt="2020-06-16T06:44:35.352" v="478" actId="478"/>
          <ac:graphicFrameMkLst>
            <pc:docMk/>
            <pc:sldMk cId="3363909581" sldId="261"/>
            <ac:graphicFrameMk id="5" creationId="{3726290F-3B7F-4400-B8BC-AB8B5BBD746F}"/>
          </ac:graphicFrameMkLst>
        </pc:graphicFrameChg>
        <pc:graphicFrameChg chg="add mod modGraphic">
          <ac:chgData name="Christoph Sperl" userId="4af139c36cd33df3" providerId="LiveId" clId="{46B5FD19-E6A8-4A93-81B4-E90D5C28F9B6}" dt="2020-06-16T06:52:04.370" v="1193" actId="1076"/>
          <ac:graphicFrameMkLst>
            <pc:docMk/>
            <pc:sldMk cId="3363909581" sldId="261"/>
            <ac:graphicFrameMk id="7" creationId="{1BB2ED71-87B7-462C-BD70-E9B830890C6F}"/>
          </ac:graphicFrameMkLst>
        </pc:graphicFrameChg>
        <pc:graphicFrameChg chg="add mod modGraphic">
          <ac:chgData name="Christoph Sperl" userId="4af139c36cd33df3" providerId="LiveId" clId="{46B5FD19-E6A8-4A93-81B4-E90D5C28F9B6}" dt="2020-06-16T06:52:41.541" v="1196"/>
          <ac:graphicFrameMkLst>
            <pc:docMk/>
            <pc:sldMk cId="3363909581" sldId="261"/>
            <ac:graphicFrameMk id="9" creationId="{6F38DC63-6A6E-4DE0-8441-BA900B7F1A65}"/>
          </ac:graphicFrameMkLst>
        </pc:graphicFrameChg>
        <pc:graphicFrameChg chg="add del modGraphic">
          <ac:chgData name="Christoph Sperl" userId="4af139c36cd33df3" providerId="LiveId" clId="{46B5FD19-E6A8-4A93-81B4-E90D5C28F9B6}" dt="2020-06-16T06:56:18.653" v="1419" actId="478"/>
          <ac:graphicFrameMkLst>
            <pc:docMk/>
            <pc:sldMk cId="3363909581" sldId="261"/>
            <ac:graphicFrameMk id="11" creationId="{62FDD2FC-C4DE-4C99-B7AC-44C3A9FF468F}"/>
          </ac:graphicFrameMkLst>
        </pc:graphicFrameChg>
        <pc:graphicFrameChg chg="add mod modGraphic">
          <ac:chgData name="Christoph Sperl" userId="4af139c36cd33df3" providerId="LiveId" clId="{46B5FD19-E6A8-4A93-81B4-E90D5C28F9B6}" dt="2020-06-16T07:17:05.912" v="1436" actId="1076"/>
          <ac:graphicFrameMkLst>
            <pc:docMk/>
            <pc:sldMk cId="3363909581" sldId="261"/>
            <ac:graphicFrameMk id="13" creationId="{95CFF828-9FB3-4260-9C94-4D2CBA57BAEB}"/>
          </ac:graphicFrameMkLst>
        </pc:graphicFrameChg>
        <pc:graphicFrameChg chg="add modGraphic">
          <ac:chgData name="Christoph Sperl" userId="4af139c36cd33df3" providerId="LiveId" clId="{46B5FD19-E6A8-4A93-81B4-E90D5C28F9B6}" dt="2020-06-16T08:39:31.849" v="2316" actId="1440"/>
          <ac:graphicFrameMkLst>
            <pc:docMk/>
            <pc:sldMk cId="3363909581" sldId="261"/>
            <ac:graphicFrameMk id="15" creationId="{1C375451-643A-4253-92D1-4E73FF44C5C2}"/>
          </ac:graphicFrameMkLst>
        </pc:graphicFrameChg>
      </pc:sldChg>
      <pc:sldChg chg="addSp modSp new mod modAnim">
        <pc:chgData name="Christoph Sperl" userId="4af139c36cd33df3" providerId="LiveId" clId="{46B5FD19-E6A8-4A93-81B4-E90D5C28F9B6}" dt="2020-06-16T06:57:06.560" v="1421"/>
        <pc:sldMkLst>
          <pc:docMk/>
          <pc:sldMk cId="634057830" sldId="262"/>
        </pc:sldMkLst>
        <pc:spChg chg="mod">
          <ac:chgData name="Christoph Sperl" userId="4af139c36cd33df3" providerId="LiveId" clId="{46B5FD19-E6A8-4A93-81B4-E90D5C28F9B6}" dt="2020-06-16T06:37:01.005" v="94" actId="20577"/>
          <ac:spMkLst>
            <pc:docMk/>
            <pc:sldMk cId="634057830" sldId="262"/>
            <ac:spMk id="2" creationId="{E4C3B61E-DB93-4DB5-BB2F-B8482D3BFD56}"/>
          </ac:spMkLst>
        </pc:spChg>
        <pc:spChg chg="mod">
          <ac:chgData name="Christoph Sperl" userId="4af139c36cd33df3" providerId="LiveId" clId="{46B5FD19-E6A8-4A93-81B4-E90D5C28F9B6}" dt="2020-06-16T06:42:29.982" v="472" actId="404"/>
          <ac:spMkLst>
            <pc:docMk/>
            <pc:sldMk cId="634057830" sldId="262"/>
            <ac:spMk id="3" creationId="{75BB6E62-18B9-4623-9888-4C2FAFEE251A}"/>
          </ac:spMkLst>
        </pc:spChg>
        <pc:graphicFrameChg chg="add modGraphic">
          <ac:chgData name="Christoph Sperl" userId="4af139c36cd33df3" providerId="LiveId" clId="{46B5FD19-E6A8-4A93-81B4-E90D5C28F9B6}" dt="2020-06-16T06:56:46.525" v="1420" actId="27309"/>
          <ac:graphicFrameMkLst>
            <pc:docMk/>
            <pc:sldMk cId="634057830" sldId="262"/>
            <ac:graphicFrameMk id="5" creationId="{04814C94-46ED-4A99-8ADA-4CD5C9CDD6E1}"/>
          </ac:graphicFrameMkLst>
        </pc:graphicFrameChg>
      </pc:sldChg>
      <pc:sldChg chg="addSp modSp new mod modAnim">
        <pc:chgData name="Christoph Sperl" userId="4af139c36cd33df3" providerId="LiveId" clId="{46B5FD19-E6A8-4A93-81B4-E90D5C28F9B6}" dt="2020-06-24T13:05:49.016" v="24425"/>
        <pc:sldMkLst>
          <pc:docMk/>
          <pc:sldMk cId="1831974449" sldId="263"/>
        </pc:sldMkLst>
        <pc:spChg chg="mod">
          <ac:chgData name="Christoph Sperl" userId="4af139c36cd33df3" providerId="LiveId" clId="{46B5FD19-E6A8-4A93-81B4-E90D5C28F9B6}" dt="2020-06-16T06:46:02.993" v="503" actId="20577"/>
          <ac:spMkLst>
            <pc:docMk/>
            <pc:sldMk cId="1831974449" sldId="263"/>
            <ac:spMk id="2" creationId="{C2DE0FC4-B3D2-407F-B692-3FCE596E10B3}"/>
          </ac:spMkLst>
        </pc:spChg>
        <pc:spChg chg="mod">
          <ac:chgData name="Christoph Sperl" userId="4af139c36cd33df3" providerId="LiveId" clId="{46B5FD19-E6A8-4A93-81B4-E90D5C28F9B6}" dt="2020-06-16T06:51:03.479" v="1186" actId="14100"/>
          <ac:spMkLst>
            <pc:docMk/>
            <pc:sldMk cId="1831974449" sldId="263"/>
            <ac:spMk id="3" creationId="{6D7981CF-320E-417A-9EB1-CC3A6997AFCA}"/>
          </ac:spMkLst>
        </pc:spChg>
        <pc:graphicFrameChg chg="add modGraphic">
          <ac:chgData name="Christoph Sperl" userId="4af139c36cd33df3" providerId="LiveId" clId="{46B5FD19-E6A8-4A93-81B4-E90D5C28F9B6}" dt="2020-06-16T07:14:49.159" v="1425" actId="27309"/>
          <ac:graphicFrameMkLst>
            <pc:docMk/>
            <pc:sldMk cId="1831974449" sldId="263"/>
            <ac:graphicFrameMk id="5" creationId="{4230C33E-D96E-410E-B3F9-ADFDDA13D989}"/>
          </ac:graphicFrameMkLst>
        </pc:graphicFrameChg>
      </pc:sldChg>
      <pc:sldChg chg="addSp modSp new mod modAnim">
        <pc:chgData name="Christoph Sperl" userId="4af139c36cd33df3" providerId="LiveId" clId="{46B5FD19-E6A8-4A93-81B4-E90D5C28F9B6}" dt="2020-06-16T08:37:31.791" v="2313"/>
        <pc:sldMkLst>
          <pc:docMk/>
          <pc:sldMk cId="1660728650" sldId="264"/>
        </pc:sldMkLst>
        <pc:spChg chg="mod">
          <ac:chgData name="Christoph Sperl" userId="4af139c36cd33df3" providerId="LiveId" clId="{46B5FD19-E6A8-4A93-81B4-E90D5C28F9B6}" dt="2020-06-16T06:53:31.557" v="1227" actId="20577"/>
          <ac:spMkLst>
            <pc:docMk/>
            <pc:sldMk cId="1660728650" sldId="264"/>
            <ac:spMk id="2" creationId="{BB8689F8-7991-48D3-9E1B-DA64F3D76359}"/>
          </ac:spMkLst>
        </pc:spChg>
        <pc:spChg chg="mod">
          <ac:chgData name="Christoph Sperl" userId="4af139c36cd33df3" providerId="LiveId" clId="{46B5FD19-E6A8-4A93-81B4-E90D5C28F9B6}" dt="2020-06-16T08:35:45.509" v="2310" actId="20577"/>
          <ac:spMkLst>
            <pc:docMk/>
            <pc:sldMk cId="1660728650" sldId="264"/>
            <ac:spMk id="3" creationId="{010CF58A-D94A-45A6-A9CC-8E4D66E9F464}"/>
          </ac:spMkLst>
        </pc:spChg>
        <pc:graphicFrameChg chg="add modGraphic">
          <ac:chgData name="Christoph Sperl" userId="4af139c36cd33df3" providerId="LiveId" clId="{46B5FD19-E6A8-4A93-81B4-E90D5C28F9B6}" dt="2020-06-16T08:37:26.273" v="2312" actId="1440"/>
          <ac:graphicFrameMkLst>
            <pc:docMk/>
            <pc:sldMk cId="1660728650" sldId="264"/>
            <ac:graphicFrameMk id="5" creationId="{365C9989-4841-4240-B949-714D5FDF6CF0}"/>
          </ac:graphicFrameMkLst>
        </pc:graphicFrameChg>
      </pc:sldChg>
      <pc:sldChg chg="addSp delSp modSp new mod modAnim">
        <pc:chgData name="Christoph Sperl" userId="4af139c36cd33df3" providerId="LiveId" clId="{46B5FD19-E6A8-4A93-81B4-E90D5C28F9B6}" dt="2020-06-16T10:39:42.708" v="5933" actId="1076"/>
        <pc:sldMkLst>
          <pc:docMk/>
          <pc:sldMk cId="1730506147" sldId="265"/>
        </pc:sldMkLst>
        <pc:spChg chg="mod">
          <ac:chgData name="Christoph Sperl" userId="4af139c36cd33df3" providerId="LiveId" clId="{46B5FD19-E6A8-4A93-81B4-E90D5C28F9B6}" dt="2020-06-16T08:42:10.856" v="2328" actId="20577"/>
          <ac:spMkLst>
            <pc:docMk/>
            <pc:sldMk cId="1730506147" sldId="265"/>
            <ac:spMk id="2" creationId="{ACF25456-D1C6-4668-A1F1-969879B3A55A}"/>
          </ac:spMkLst>
        </pc:spChg>
        <pc:spChg chg="del mod">
          <ac:chgData name="Christoph Sperl" userId="4af139c36cd33df3" providerId="LiveId" clId="{46B5FD19-E6A8-4A93-81B4-E90D5C28F9B6}" dt="2020-06-16T08:44:18.344" v="2440" actId="478"/>
          <ac:spMkLst>
            <pc:docMk/>
            <pc:sldMk cId="1730506147" sldId="265"/>
            <ac:spMk id="3" creationId="{A5D4C0C8-CC37-45E6-BC37-948755CCAE9F}"/>
          </ac:spMkLst>
        </pc:spChg>
        <pc:spChg chg="add del mod">
          <ac:chgData name="Christoph Sperl" userId="4af139c36cd33df3" providerId="LiveId" clId="{46B5FD19-E6A8-4A93-81B4-E90D5C28F9B6}" dt="2020-06-16T08:44:20.431" v="2441" actId="478"/>
          <ac:spMkLst>
            <pc:docMk/>
            <pc:sldMk cId="1730506147" sldId="265"/>
            <ac:spMk id="5" creationId="{8AB0A66F-E578-4977-8F9F-9084FE9A6ED2}"/>
          </ac:spMkLst>
        </pc:spChg>
        <pc:graphicFrameChg chg="add mod modGraphic">
          <ac:chgData name="Christoph Sperl" userId="4af139c36cd33df3" providerId="LiveId" clId="{46B5FD19-E6A8-4A93-81B4-E90D5C28F9B6}" dt="2020-06-16T08:44:33.897" v="2444" actId="1440"/>
          <ac:graphicFrameMkLst>
            <pc:docMk/>
            <pc:sldMk cId="1730506147" sldId="265"/>
            <ac:graphicFrameMk id="7" creationId="{051FF028-D7C7-47BE-92A4-111044EFD8F4}"/>
          </ac:graphicFrameMkLst>
        </pc:graphicFrameChg>
        <pc:graphicFrameChg chg="add del mod modGraphic">
          <ac:chgData name="Christoph Sperl" userId="4af139c36cd33df3" providerId="LiveId" clId="{46B5FD19-E6A8-4A93-81B4-E90D5C28F9B6}" dt="2020-06-16T08:44:59.462" v="2467" actId="478"/>
          <ac:graphicFrameMkLst>
            <pc:docMk/>
            <pc:sldMk cId="1730506147" sldId="265"/>
            <ac:graphicFrameMk id="9" creationId="{D655763B-53A1-4D10-A624-59E7E30E5644}"/>
          </ac:graphicFrameMkLst>
        </pc:graphicFrameChg>
        <pc:graphicFrameChg chg="add del mod modGraphic">
          <ac:chgData name="Christoph Sperl" userId="4af139c36cd33df3" providerId="LiveId" clId="{46B5FD19-E6A8-4A93-81B4-E90D5C28F9B6}" dt="2020-06-16T10:26:49.475" v="4787" actId="478"/>
          <ac:graphicFrameMkLst>
            <pc:docMk/>
            <pc:sldMk cId="1730506147" sldId="265"/>
            <ac:graphicFrameMk id="11" creationId="{909D7A22-1669-4081-AF64-22F776FEACB5}"/>
          </ac:graphicFrameMkLst>
        </pc:graphicFrameChg>
        <pc:graphicFrameChg chg="add mod modGraphic">
          <ac:chgData name="Christoph Sperl" userId="4af139c36cd33df3" providerId="LiveId" clId="{46B5FD19-E6A8-4A93-81B4-E90D5C28F9B6}" dt="2020-06-16T10:39:42.708" v="5933" actId="1076"/>
          <ac:graphicFrameMkLst>
            <pc:docMk/>
            <pc:sldMk cId="1730506147" sldId="265"/>
            <ac:graphicFrameMk id="13" creationId="{18508E4B-D462-4155-93A2-42FBC21671FD}"/>
          </ac:graphicFrameMkLst>
        </pc:graphicFrameChg>
        <pc:graphicFrameChg chg="add mod modGraphic">
          <ac:chgData name="Christoph Sperl" userId="4af139c36cd33df3" providerId="LiveId" clId="{46B5FD19-E6A8-4A93-81B4-E90D5C28F9B6}" dt="2020-06-16T08:45:43.360" v="2493" actId="1440"/>
          <ac:graphicFrameMkLst>
            <pc:docMk/>
            <pc:sldMk cId="1730506147" sldId="265"/>
            <ac:graphicFrameMk id="15" creationId="{D6FF3A02-AE18-43B0-8977-152301F32C91}"/>
          </ac:graphicFrameMkLst>
        </pc:graphicFrameChg>
        <pc:graphicFrameChg chg="add mod modGraphic">
          <ac:chgData name="Christoph Sperl" userId="4af139c36cd33df3" providerId="LiveId" clId="{46B5FD19-E6A8-4A93-81B4-E90D5C28F9B6}" dt="2020-06-16T08:46:41.194" v="2497" actId="1076"/>
          <ac:graphicFrameMkLst>
            <pc:docMk/>
            <pc:sldMk cId="1730506147" sldId="265"/>
            <ac:graphicFrameMk id="17" creationId="{276882BA-87BE-40FA-B655-E67BBF54D0F0}"/>
          </ac:graphicFrameMkLst>
        </pc:graphicFrameChg>
        <pc:graphicFrameChg chg="add modGraphic">
          <ac:chgData name="Christoph Sperl" userId="4af139c36cd33df3" providerId="LiveId" clId="{46B5FD19-E6A8-4A93-81B4-E90D5C28F9B6}" dt="2020-06-16T08:47:24.377" v="2499" actId="1440"/>
          <ac:graphicFrameMkLst>
            <pc:docMk/>
            <pc:sldMk cId="1730506147" sldId="265"/>
            <ac:graphicFrameMk id="19" creationId="{1341FA41-FC45-431E-ACDC-1E092C39FF83}"/>
          </ac:graphicFrameMkLst>
        </pc:graphicFrameChg>
        <pc:graphicFrameChg chg="add mod modGraphic">
          <ac:chgData name="Christoph Sperl" userId="4af139c36cd33df3" providerId="LiveId" clId="{46B5FD19-E6A8-4A93-81B4-E90D5C28F9B6}" dt="2020-06-16T10:27:00.760" v="4791" actId="1076"/>
          <ac:graphicFrameMkLst>
            <pc:docMk/>
            <pc:sldMk cId="1730506147" sldId="265"/>
            <ac:graphicFrameMk id="21" creationId="{AAA0151A-8F92-48FA-BB02-58604CB20465}"/>
          </ac:graphicFrameMkLst>
        </pc:graphicFrameChg>
      </pc:sldChg>
      <pc:sldChg chg="addSp delSp modSp new mod addAnim delAnim modAnim">
        <pc:chgData name="Christoph Sperl" userId="4af139c36cd33df3" providerId="LiveId" clId="{46B5FD19-E6A8-4A93-81B4-E90D5C28F9B6}" dt="2020-06-16T09:36:26.539" v="2708" actId="478"/>
        <pc:sldMkLst>
          <pc:docMk/>
          <pc:sldMk cId="1192867172" sldId="266"/>
        </pc:sldMkLst>
        <pc:spChg chg="mod">
          <ac:chgData name="Christoph Sperl" userId="4af139c36cd33df3" providerId="LiveId" clId="{46B5FD19-E6A8-4A93-81B4-E90D5C28F9B6}" dt="2020-06-16T08:44:07.587" v="2439" actId="20577"/>
          <ac:spMkLst>
            <pc:docMk/>
            <pc:sldMk cId="1192867172" sldId="266"/>
            <ac:spMk id="2" creationId="{C0B63254-E570-4AE4-A1B8-A5884B020740}"/>
          </ac:spMkLst>
        </pc:spChg>
        <pc:spChg chg="del mod">
          <ac:chgData name="Christoph Sperl" userId="4af139c36cd33df3" providerId="LiveId" clId="{46B5FD19-E6A8-4A93-81B4-E90D5C28F9B6}" dt="2020-06-16T09:03:45.170" v="2503" actId="478"/>
          <ac:spMkLst>
            <pc:docMk/>
            <pc:sldMk cId="1192867172" sldId="266"/>
            <ac:spMk id="3" creationId="{7FA7691E-0965-49E9-8DEB-13B3BF472E3B}"/>
          </ac:spMkLst>
        </pc:spChg>
        <pc:spChg chg="add del mod ord">
          <ac:chgData name="Christoph Sperl" userId="4af139c36cd33df3" providerId="LiveId" clId="{46B5FD19-E6A8-4A93-81B4-E90D5C28F9B6}" dt="2020-06-16T09:05:10.566" v="2510" actId="478"/>
          <ac:spMkLst>
            <pc:docMk/>
            <pc:sldMk cId="1192867172" sldId="266"/>
            <ac:spMk id="5" creationId="{6661BB7D-7021-4FBA-BB2C-8C7AE364A4EC}"/>
          </ac:spMkLst>
        </pc:spChg>
        <pc:spChg chg="add mod">
          <ac:chgData name="Christoph Sperl" userId="4af139c36cd33df3" providerId="LiveId" clId="{46B5FD19-E6A8-4A93-81B4-E90D5C28F9B6}" dt="2020-06-16T09:29:26.106" v="2697" actId="164"/>
          <ac:spMkLst>
            <pc:docMk/>
            <pc:sldMk cId="1192867172" sldId="266"/>
            <ac:spMk id="6" creationId="{FF8324FE-D1DF-4FEF-A0C7-D9FF31558368}"/>
          </ac:spMkLst>
        </pc:spChg>
        <pc:spChg chg="add del mod">
          <ac:chgData name="Christoph Sperl" userId="4af139c36cd33df3" providerId="LiveId" clId="{46B5FD19-E6A8-4A93-81B4-E90D5C28F9B6}" dt="2020-06-16T09:30:32.316" v="2698" actId="164"/>
          <ac:spMkLst>
            <pc:docMk/>
            <pc:sldMk cId="1192867172" sldId="266"/>
            <ac:spMk id="10" creationId="{4DDE2C4D-B326-40A9-945F-46AA3323BF08}"/>
          </ac:spMkLst>
        </pc:spChg>
        <pc:spChg chg="add mod">
          <ac:chgData name="Christoph Sperl" userId="4af139c36cd33df3" providerId="LiveId" clId="{46B5FD19-E6A8-4A93-81B4-E90D5C28F9B6}" dt="2020-06-16T09:30:40.286" v="2699" actId="164"/>
          <ac:spMkLst>
            <pc:docMk/>
            <pc:sldMk cId="1192867172" sldId="266"/>
            <ac:spMk id="16" creationId="{9409B79C-6C3D-43FC-B354-12CE18B82FD5}"/>
          </ac:spMkLst>
        </pc:spChg>
        <pc:grpChg chg="add mod">
          <ac:chgData name="Christoph Sperl" userId="4af139c36cd33df3" providerId="LiveId" clId="{46B5FD19-E6A8-4A93-81B4-E90D5C28F9B6}" dt="2020-06-16T09:29:26.106" v="2697" actId="164"/>
          <ac:grpSpMkLst>
            <pc:docMk/>
            <pc:sldMk cId="1192867172" sldId="266"/>
            <ac:grpSpMk id="20" creationId="{B0B8FDAC-408F-4F30-844A-0DAF377E9DBC}"/>
          </ac:grpSpMkLst>
        </pc:grpChg>
        <pc:grpChg chg="add mod">
          <ac:chgData name="Christoph Sperl" userId="4af139c36cd33df3" providerId="LiveId" clId="{46B5FD19-E6A8-4A93-81B4-E90D5C28F9B6}" dt="2020-06-16T09:30:32.316" v="2698" actId="164"/>
          <ac:grpSpMkLst>
            <pc:docMk/>
            <pc:sldMk cId="1192867172" sldId="266"/>
            <ac:grpSpMk id="21" creationId="{734225C7-47A0-49F7-93B3-ADF130778646}"/>
          </ac:grpSpMkLst>
        </pc:grpChg>
        <pc:grpChg chg="add mod">
          <ac:chgData name="Christoph Sperl" userId="4af139c36cd33df3" providerId="LiveId" clId="{46B5FD19-E6A8-4A93-81B4-E90D5C28F9B6}" dt="2020-06-16T09:30:40.286" v="2699" actId="164"/>
          <ac:grpSpMkLst>
            <pc:docMk/>
            <pc:sldMk cId="1192867172" sldId="266"/>
            <ac:grpSpMk id="22" creationId="{18A05F74-2ED1-4F20-B809-23806E0EA2DF}"/>
          </ac:grpSpMkLst>
        </pc:grpChg>
        <pc:graphicFrameChg chg="add del modGraphic">
          <ac:chgData name="Christoph Sperl" userId="4af139c36cd33df3" providerId="LiveId" clId="{46B5FD19-E6A8-4A93-81B4-E90D5C28F9B6}" dt="2020-06-16T09:36:26.539" v="2708" actId="478"/>
          <ac:graphicFrameMkLst>
            <pc:docMk/>
            <pc:sldMk cId="1192867172" sldId="266"/>
            <ac:graphicFrameMk id="24" creationId="{8C644BF9-F56C-4D08-AF55-6BBF88FE563D}"/>
          </ac:graphicFrameMkLst>
        </pc:graphicFrameChg>
        <pc:picChg chg="add mod">
          <ac:chgData name="Christoph Sperl" userId="4af139c36cd33df3" providerId="LiveId" clId="{46B5FD19-E6A8-4A93-81B4-E90D5C28F9B6}" dt="2020-06-16T09:03:52.446" v="2506" actId="14100"/>
          <ac:picMkLst>
            <pc:docMk/>
            <pc:sldMk cId="1192867172" sldId="266"/>
            <ac:picMk id="4" creationId="{7459E374-F220-4369-B399-B2F7DC691D18}"/>
          </ac:picMkLst>
        </pc:picChg>
        <pc:cxnChg chg="add mod">
          <ac:chgData name="Christoph Sperl" userId="4af139c36cd33df3" providerId="LiveId" clId="{46B5FD19-E6A8-4A93-81B4-E90D5C28F9B6}" dt="2020-06-16T09:29:26.106" v="2697" actId="164"/>
          <ac:cxnSpMkLst>
            <pc:docMk/>
            <pc:sldMk cId="1192867172" sldId="266"/>
            <ac:cxnSpMk id="8" creationId="{079B5397-F112-40C5-8509-E702315CED36}"/>
          </ac:cxnSpMkLst>
        </pc:cxnChg>
        <pc:cxnChg chg="add mod">
          <ac:chgData name="Christoph Sperl" userId="4af139c36cd33df3" providerId="LiveId" clId="{46B5FD19-E6A8-4A93-81B4-E90D5C28F9B6}" dt="2020-06-16T09:30:32.316" v="2698" actId="164"/>
          <ac:cxnSpMkLst>
            <pc:docMk/>
            <pc:sldMk cId="1192867172" sldId="266"/>
            <ac:cxnSpMk id="11" creationId="{9149E15F-59FD-45BD-9317-BD7835DE2D42}"/>
          </ac:cxnSpMkLst>
        </pc:cxnChg>
        <pc:cxnChg chg="add mod">
          <ac:chgData name="Christoph Sperl" userId="4af139c36cd33df3" providerId="LiveId" clId="{46B5FD19-E6A8-4A93-81B4-E90D5C28F9B6}" dt="2020-06-16T09:30:32.316" v="2698" actId="164"/>
          <ac:cxnSpMkLst>
            <pc:docMk/>
            <pc:sldMk cId="1192867172" sldId="266"/>
            <ac:cxnSpMk id="13" creationId="{AEBEB604-802B-42A0-B84F-7EDE448DE566}"/>
          </ac:cxnSpMkLst>
        </pc:cxnChg>
        <pc:cxnChg chg="add mod">
          <ac:chgData name="Christoph Sperl" userId="4af139c36cd33df3" providerId="LiveId" clId="{46B5FD19-E6A8-4A93-81B4-E90D5C28F9B6}" dt="2020-06-16T09:30:40.286" v="2699" actId="164"/>
          <ac:cxnSpMkLst>
            <pc:docMk/>
            <pc:sldMk cId="1192867172" sldId="266"/>
            <ac:cxnSpMk id="17" creationId="{024CD1A6-19B6-47F0-BFC6-460C0062FECC}"/>
          </ac:cxnSpMkLst>
        </pc:cxnChg>
      </pc:sldChg>
      <pc:sldChg chg="addSp delSp modSp new mod modAnim">
        <pc:chgData name="Christoph Sperl" userId="4af139c36cd33df3" providerId="LiveId" clId="{46B5FD19-E6A8-4A93-81B4-E90D5C28F9B6}" dt="2020-06-16T10:03:47.260" v="3638"/>
        <pc:sldMkLst>
          <pc:docMk/>
          <pc:sldMk cId="2527766945" sldId="267"/>
        </pc:sldMkLst>
        <pc:spChg chg="mod">
          <ac:chgData name="Christoph Sperl" userId="4af139c36cd33df3" providerId="LiveId" clId="{46B5FD19-E6A8-4A93-81B4-E90D5C28F9B6}" dt="2020-06-16T08:44:03.244" v="2430" actId="20577"/>
          <ac:spMkLst>
            <pc:docMk/>
            <pc:sldMk cId="2527766945" sldId="267"/>
            <ac:spMk id="2" creationId="{A18C2005-B9DD-4BB0-A1CC-BCEBA67DDC40}"/>
          </ac:spMkLst>
        </pc:spChg>
        <pc:spChg chg="del">
          <ac:chgData name="Christoph Sperl" userId="4af139c36cd33df3" providerId="LiveId" clId="{46B5FD19-E6A8-4A93-81B4-E90D5C28F9B6}" dt="2020-06-16T10:02:13.653" v="3597" actId="478"/>
          <ac:spMkLst>
            <pc:docMk/>
            <pc:sldMk cId="2527766945" sldId="267"/>
            <ac:spMk id="3" creationId="{517E1F64-600E-4F6B-80AB-8A5205C31193}"/>
          </ac:spMkLst>
        </pc:spChg>
        <pc:spChg chg="add mod">
          <ac:chgData name="Christoph Sperl" userId="4af139c36cd33df3" providerId="LiveId" clId="{46B5FD19-E6A8-4A93-81B4-E90D5C28F9B6}" dt="2020-06-16T10:03:35.375" v="3636" actId="20577"/>
          <ac:spMkLst>
            <pc:docMk/>
            <pc:sldMk cId="2527766945" sldId="267"/>
            <ac:spMk id="5" creationId="{92D84B5C-233A-40D1-8F54-0119B5B3B01E}"/>
          </ac:spMkLst>
        </pc:spChg>
        <pc:picChg chg="add mod">
          <ac:chgData name="Christoph Sperl" userId="4af139c36cd33df3" providerId="LiveId" clId="{46B5FD19-E6A8-4A93-81B4-E90D5C28F9B6}" dt="2020-06-16T10:02:27.212" v="3598"/>
          <ac:picMkLst>
            <pc:docMk/>
            <pc:sldMk cId="2527766945" sldId="267"/>
            <ac:picMk id="4" creationId="{2369FB05-D6FE-4D84-97AA-B1820D736AD5}"/>
          </ac:picMkLst>
        </pc:picChg>
        <pc:cxnChg chg="add mod">
          <ac:chgData name="Christoph Sperl" userId="4af139c36cd33df3" providerId="LiveId" clId="{46B5FD19-E6A8-4A93-81B4-E90D5C28F9B6}" dt="2020-06-16T10:03:29.490" v="3628" actId="20577"/>
          <ac:cxnSpMkLst>
            <pc:docMk/>
            <pc:sldMk cId="2527766945" sldId="267"/>
            <ac:cxnSpMk id="6" creationId="{B158C34F-CB28-4D8F-B7B6-D9D03F57FA49}"/>
          </ac:cxnSpMkLst>
        </pc:cxnChg>
      </pc:sldChg>
      <pc:sldChg chg="modSp new mod modAnim">
        <pc:chgData name="Christoph Sperl" userId="4af139c36cd33df3" providerId="LiveId" clId="{46B5FD19-E6A8-4A93-81B4-E90D5C28F9B6}" dt="2020-06-16T10:45:53.833" v="6695"/>
        <pc:sldMkLst>
          <pc:docMk/>
          <pc:sldMk cId="3675779943" sldId="268"/>
        </pc:sldMkLst>
        <pc:spChg chg="mod">
          <ac:chgData name="Christoph Sperl" userId="4af139c36cd33df3" providerId="LiveId" clId="{46B5FD19-E6A8-4A93-81B4-E90D5C28F9B6}" dt="2020-06-16T08:43:49.439" v="2421" actId="20577"/>
          <ac:spMkLst>
            <pc:docMk/>
            <pc:sldMk cId="3675779943" sldId="268"/>
            <ac:spMk id="2" creationId="{C2BF93B9-ADD3-4375-8D99-5339A71A2202}"/>
          </ac:spMkLst>
        </pc:spChg>
        <pc:spChg chg="mod">
          <ac:chgData name="Christoph Sperl" userId="4af139c36cd33df3" providerId="LiveId" clId="{46B5FD19-E6A8-4A93-81B4-E90D5C28F9B6}" dt="2020-06-16T10:45:31.645" v="6691" actId="20577"/>
          <ac:spMkLst>
            <pc:docMk/>
            <pc:sldMk cId="3675779943" sldId="268"/>
            <ac:spMk id="3" creationId="{2E1864C7-ED07-4C79-BAFB-0B40D72E8396}"/>
          </ac:spMkLst>
        </pc:spChg>
      </pc:sldChg>
      <pc:sldChg chg="addSp modSp new mod modAnim">
        <pc:chgData name="Christoph Sperl" userId="4af139c36cd33df3" providerId="LiveId" clId="{46B5FD19-E6A8-4A93-81B4-E90D5C28F9B6}" dt="2020-06-16T13:39:12.782" v="9547" actId="1440"/>
        <pc:sldMkLst>
          <pc:docMk/>
          <pc:sldMk cId="398853200" sldId="269"/>
        </pc:sldMkLst>
        <pc:spChg chg="mod">
          <ac:chgData name="Christoph Sperl" userId="4af139c36cd33df3" providerId="LiveId" clId="{46B5FD19-E6A8-4A93-81B4-E90D5C28F9B6}" dt="2020-06-16T08:43:41.749" v="2412" actId="20577"/>
          <ac:spMkLst>
            <pc:docMk/>
            <pc:sldMk cId="398853200" sldId="269"/>
            <ac:spMk id="2" creationId="{AA7A26FA-745F-4C95-9FC6-B18196EB19F8}"/>
          </ac:spMkLst>
        </pc:spChg>
        <pc:spChg chg="mod">
          <ac:chgData name="Christoph Sperl" userId="4af139c36cd33df3" providerId="LiveId" clId="{46B5FD19-E6A8-4A93-81B4-E90D5C28F9B6}" dt="2020-06-16T13:00:07.270" v="8494" actId="20577"/>
          <ac:spMkLst>
            <pc:docMk/>
            <pc:sldMk cId="398853200" sldId="269"/>
            <ac:spMk id="3" creationId="{22E91FFB-7756-4B19-9423-14889C750BED}"/>
          </ac:spMkLst>
        </pc:spChg>
        <pc:graphicFrameChg chg="add modGraphic">
          <ac:chgData name="Christoph Sperl" userId="4af139c36cd33df3" providerId="LiveId" clId="{46B5FD19-E6A8-4A93-81B4-E90D5C28F9B6}" dt="2020-06-16T13:39:12.782" v="9547" actId="1440"/>
          <ac:graphicFrameMkLst>
            <pc:docMk/>
            <pc:sldMk cId="398853200" sldId="269"/>
            <ac:graphicFrameMk id="5" creationId="{CAF60C75-36E2-4439-A8F4-C087F4CB863C}"/>
          </ac:graphicFrameMkLst>
        </pc:graphicFrameChg>
      </pc:sldChg>
      <pc:sldChg chg="modSp new mod modAnim">
        <pc:chgData name="Christoph Sperl" userId="4af139c36cd33df3" providerId="LiveId" clId="{46B5FD19-E6A8-4A93-81B4-E90D5C28F9B6}" dt="2020-06-16T13:28:19.262" v="9262"/>
        <pc:sldMkLst>
          <pc:docMk/>
          <pc:sldMk cId="876176370" sldId="270"/>
        </pc:sldMkLst>
        <pc:spChg chg="mod">
          <ac:chgData name="Christoph Sperl" userId="4af139c36cd33df3" providerId="LiveId" clId="{46B5FD19-E6A8-4A93-81B4-E90D5C28F9B6}" dt="2020-06-16T08:43:36.370" v="2403" actId="20577"/>
          <ac:spMkLst>
            <pc:docMk/>
            <pc:sldMk cId="876176370" sldId="270"/>
            <ac:spMk id="2" creationId="{B6CBF8FD-D34F-421C-91C5-734A2CC3CB46}"/>
          </ac:spMkLst>
        </pc:spChg>
        <pc:spChg chg="mod">
          <ac:chgData name="Christoph Sperl" userId="4af139c36cd33df3" providerId="LiveId" clId="{46B5FD19-E6A8-4A93-81B4-E90D5C28F9B6}" dt="2020-06-16T13:28:08.243" v="9260" actId="20577"/>
          <ac:spMkLst>
            <pc:docMk/>
            <pc:sldMk cId="876176370" sldId="270"/>
            <ac:spMk id="3" creationId="{147F7B32-BDBD-45CD-94BB-93A4FCBCF621}"/>
          </ac:spMkLst>
        </pc:spChg>
      </pc:sldChg>
      <pc:sldChg chg="addSp delSp modSp new mod modAnim">
        <pc:chgData name="Christoph Sperl" userId="4af139c36cd33df3" providerId="LiveId" clId="{46B5FD19-E6A8-4A93-81B4-E90D5C28F9B6}" dt="2020-06-16T09:50:49.406" v="3596" actId="1440"/>
        <pc:sldMkLst>
          <pc:docMk/>
          <pc:sldMk cId="3808238503" sldId="271"/>
        </pc:sldMkLst>
        <pc:spChg chg="mod">
          <ac:chgData name="Christoph Sperl" userId="4af139c36cd33df3" providerId="LiveId" clId="{46B5FD19-E6A8-4A93-81B4-E90D5C28F9B6}" dt="2020-06-16T09:36:36.647" v="2726" actId="20577"/>
          <ac:spMkLst>
            <pc:docMk/>
            <pc:sldMk cId="3808238503" sldId="271"/>
            <ac:spMk id="2" creationId="{5B1D1C1A-6D46-4578-8131-8A438E3DA658}"/>
          </ac:spMkLst>
        </pc:spChg>
        <pc:spChg chg="del">
          <ac:chgData name="Christoph Sperl" userId="4af139c36cd33df3" providerId="LiveId" clId="{46B5FD19-E6A8-4A93-81B4-E90D5C28F9B6}" dt="2020-06-16T09:36:39.055" v="2727" actId="478"/>
          <ac:spMkLst>
            <pc:docMk/>
            <pc:sldMk cId="3808238503" sldId="271"/>
            <ac:spMk id="3" creationId="{0FD33716-A1C1-4AC0-96A2-13A4A2E82081}"/>
          </ac:spMkLst>
        </pc:spChg>
        <pc:spChg chg="add mod topLvl">
          <ac:chgData name="Christoph Sperl" userId="4af139c36cd33df3" providerId="LiveId" clId="{46B5FD19-E6A8-4A93-81B4-E90D5C28F9B6}" dt="2020-06-16T09:39:13.743" v="2827" actId="165"/>
          <ac:spMkLst>
            <pc:docMk/>
            <pc:sldMk cId="3808238503" sldId="271"/>
            <ac:spMk id="5" creationId="{CB5845ED-CD34-49F7-BC35-C67CB6D39B0A}"/>
          </ac:spMkLst>
        </pc:spChg>
        <pc:spChg chg="mod">
          <ac:chgData name="Christoph Sperl" userId="4af139c36cd33df3" providerId="LiveId" clId="{46B5FD19-E6A8-4A93-81B4-E90D5C28F9B6}" dt="2020-06-16T09:38:55.160" v="2824"/>
          <ac:spMkLst>
            <pc:docMk/>
            <pc:sldMk cId="3808238503" sldId="271"/>
            <ac:spMk id="11" creationId="{3940B780-E3D8-4D6C-81A4-4DD7D13F0FCB}"/>
          </ac:spMkLst>
        </pc:spChg>
        <pc:spChg chg="add mod">
          <ac:chgData name="Christoph Sperl" userId="4af139c36cd33df3" providerId="LiveId" clId="{46B5FD19-E6A8-4A93-81B4-E90D5C28F9B6}" dt="2020-06-16T09:39:53.392" v="2937" actId="20577"/>
          <ac:spMkLst>
            <pc:docMk/>
            <pc:sldMk cId="3808238503" sldId="271"/>
            <ac:spMk id="13" creationId="{C10C184C-D197-4BAC-9AF5-7903CE354531}"/>
          </ac:spMkLst>
        </pc:spChg>
        <pc:spChg chg="add mod">
          <ac:chgData name="Christoph Sperl" userId="4af139c36cd33df3" providerId="LiveId" clId="{46B5FD19-E6A8-4A93-81B4-E90D5C28F9B6}" dt="2020-06-16T09:41:18.748" v="3069" actId="20577"/>
          <ac:spMkLst>
            <pc:docMk/>
            <pc:sldMk cId="3808238503" sldId="271"/>
            <ac:spMk id="16" creationId="{441DB9EA-5DE2-438C-9D96-663C371139BD}"/>
          </ac:spMkLst>
        </pc:spChg>
        <pc:spChg chg="add mod">
          <ac:chgData name="Christoph Sperl" userId="4af139c36cd33df3" providerId="LiveId" clId="{46B5FD19-E6A8-4A93-81B4-E90D5C28F9B6}" dt="2020-06-16T09:42:41.513" v="3179" actId="20577"/>
          <ac:spMkLst>
            <pc:docMk/>
            <pc:sldMk cId="3808238503" sldId="271"/>
            <ac:spMk id="20" creationId="{237AC59E-2A02-441C-9ECD-5038D865411E}"/>
          </ac:spMkLst>
        </pc:spChg>
        <pc:spChg chg="add mod">
          <ac:chgData name="Christoph Sperl" userId="4af139c36cd33df3" providerId="LiveId" clId="{46B5FD19-E6A8-4A93-81B4-E90D5C28F9B6}" dt="2020-06-16T09:43:47.610" v="3281" actId="20577"/>
          <ac:spMkLst>
            <pc:docMk/>
            <pc:sldMk cId="3808238503" sldId="271"/>
            <ac:spMk id="23" creationId="{DD298424-DE82-4F3D-B294-A25CDCA0C61F}"/>
          </ac:spMkLst>
        </pc:spChg>
        <pc:spChg chg="add mod">
          <ac:chgData name="Christoph Sperl" userId="4af139c36cd33df3" providerId="LiveId" clId="{46B5FD19-E6A8-4A93-81B4-E90D5C28F9B6}" dt="2020-06-16T09:49:42.616" v="3591" actId="164"/>
          <ac:spMkLst>
            <pc:docMk/>
            <pc:sldMk cId="3808238503" sldId="271"/>
            <ac:spMk id="26" creationId="{C31C294F-DE00-4285-93AC-93E64DC00D1A}"/>
          </ac:spMkLst>
        </pc:spChg>
        <pc:grpChg chg="add del mod">
          <ac:chgData name="Christoph Sperl" userId="4af139c36cd33df3" providerId="LiveId" clId="{46B5FD19-E6A8-4A93-81B4-E90D5C28F9B6}" dt="2020-06-16T09:39:13.743" v="2827" actId="165"/>
          <ac:grpSpMkLst>
            <pc:docMk/>
            <pc:sldMk cId="3808238503" sldId="271"/>
            <ac:grpSpMk id="9" creationId="{673EDD7A-0C42-485A-8AF7-494D76F48668}"/>
          </ac:grpSpMkLst>
        </pc:grpChg>
        <pc:grpChg chg="add del mod">
          <ac:chgData name="Christoph Sperl" userId="4af139c36cd33df3" providerId="LiveId" clId="{46B5FD19-E6A8-4A93-81B4-E90D5C28F9B6}" dt="2020-06-16T09:39:08.829" v="2826" actId="478"/>
          <ac:grpSpMkLst>
            <pc:docMk/>
            <pc:sldMk cId="3808238503" sldId="271"/>
            <ac:grpSpMk id="10" creationId="{05B55BAE-939D-499C-8177-82A5D1A2008B}"/>
          </ac:grpSpMkLst>
        </pc:grpChg>
        <pc:grpChg chg="add mod">
          <ac:chgData name="Christoph Sperl" userId="4af139c36cd33df3" providerId="LiveId" clId="{46B5FD19-E6A8-4A93-81B4-E90D5C28F9B6}" dt="2020-06-16T09:49:42.616" v="3591" actId="164"/>
          <ac:grpSpMkLst>
            <pc:docMk/>
            <pc:sldMk cId="3808238503" sldId="271"/>
            <ac:grpSpMk id="29" creationId="{969E7D99-1364-44AE-94C2-3CC3DD6D2EAC}"/>
          </ac:grpSpMkLst>
        </pc:grpChg>
        <pc:graphicFrameChg chg="add modGraphic">
          <ac:chgData name="Christoph Sperl" userId="4af139c36cd33df3" providerId="LiveId" clId="{46B5FD19-E6A8-4A93-81B4-E90D5C28F9B6}" dt="2020-06-16T09:50:49.406" v="3596" actId="1440"/>
          <ac:graphicFrameMkLst>
            <pc:docMk/>
            <pc:sldMk cId="3808238503" sldId="271"/>
            <ac:graphicFrameMk id="31" creationId="{1C3D2BE8-9E0C-4E5A-B1FA-B0DA30E95DE7}"/>
          </ac:graphicFrameMkLst>
        </pc:graphicFrameChg>
        <pc:picChg chg="add mod">
          <ac:chgData name="Christoph Sperl" userId="4af139c36cd33df3" providerId="LiveId" clId="{46B5FD19-E6A8-4A93-81B4-E90D5C28F9B6}" dt="2020-06-16T09:37:23.518" v="2730" actId="14100"/>
          <ac:picMkLst>
            <pc:docMk/>
            <pc:sldMk cId="3808238503" sldId="271"/>
            <ac:picMk id="4" creationId="{C62AEC93-DE60-4628-80B5-CD31828ED892}"/>
          </ac:picMkLst>
        </pc:picChg>
        <pc:cxnChg chg="add mod topLvl">
          <ac:chgData name="Christoph Sperl" userId="4af139c36cd33df3" providerId="LiveId" clId="{46B5FD19-E6A8-4A93-81B4-E90D5C28F9B6}" dt="2020-06-16T09:39:13.743" v="2827" actId="165"/>
          <ac:cxnSpMkLst>
            <pc:docMk/>
            <pc:sldMk cId="3808238503" sldId="271"/>
            <ac:cxnSpMk id="6" creationId="{78EEA59C-5C18-45F8-B75C-39E5ABF8ED7E}"/>
          </ac:cxnSpMkLst>
        </pc:cxnChg>
        <pc:cxnChg chg="mod">
          <ac:chgData name="Christoph Sperl" userId="4af139c36cd33df3" providerId="LiveId" clId="{46B5FD19-E6A8-4A93-81B4-E90D5C28F9B6}" dt="2020-06-16T09:39:08.829" v="2826" actId="478"/>
          <ac:cxnSpMkLst>
            <pc:docMk/>
            <pc:sldMk cId="3808238503" sldId="271"/>
            <ac:cxnSpMk id="12" creationId="{FA723E64-715B-4C19-9032-A97EBBC59359}"/>
          </ac:cxnSpMkLst>
        </pc:cxnChg>
        <pc:cxnChg chg="add mod">
          <ac:chgData name="Christoph Sperl" userId="4af139c36cd33df3" providerId="LiveId" clId="{46B5FD19-E6A8-4A93-81B4-E90D5C28F9B6}" dt="2020-06-16T09:40:06.517" v="2938" actId="14100"/>
          <ac:cxnSpMkLst>
            <pc:docMk/>
            <pc:sldMk cId="3808238503" sldId="271"/>
            <ac:cxnSpMk id="14" creationId="{3FC461CA-0C99-434A-B14B-10D26770F03D}"/>
          </ac:cxnSpMkLst>
        </pc:cxnChg>
        <pc:cxnChg chg="add mod">
          <ac:chgData name="Christoph Sperl" userId="4af139c36cd33df3" providerId="LiveId" clId="{46B5FD19-E6A8-4A93-81B4-E90D5C28F9B6}" dt="2020-06-16T09:41:15.498" v="3050" actId="20577"/>
          <ac:cxnSpMkLst>
            <pc:docMk/>
            <pc:sldMk cId="3808238503" sldId="271"/>
            <ac:cxnSpMk id="17" creationId="{EFCE1F01-8853-4169-8128-1D1169A21BEC}"/>
          </ac:cxnSpMkLst>
        </pc:cxnChg>
        <pc:cxnChg chg="add mod">
          <ac:chgData name="Christoph Sperl" userId="4af139c36cd33df3" providerId="LiveId" clId="{46B5FD19-E6A8-4A93-81B4-E90D5C28F9B6}" dt="2020-06-16T09:42:56.109" v="3182" actId="14100"/>
          <ac:cxnSpMkLst>
            <pc:docMk/>
            <pc:sldMk cId="3808238503" sldId="271"/>
            <ac:cxnSpMk id="21" creationId="{D51906DD-7051-4810-92DA-8C0A0EA25B40}"/>
          </ac:cxnSpMkLst>
        </pc:cxnChg>
        <pc:cxnChg chg="add mod">
          <ac:chgData name="Christoph Sperl" userId="4af139c36cd33df3" providerId="LiveId" clId="{46B5FD19-E6A8-4A93-81B4-E90D5C28F9B6}" dt="2020-06-16T09:43:55.988" v="3284" actId="14100"/>
          <ac:cxnSpMkLst>
            <pc:docMk/>
            <pc:sldMk cId="3808238503" sldId="271"/>
            <ac:cxnSpMk id="24" creationId="{C15E248B-0207-46B6-A7F2-065BDAC8AA16}"/>
          </ac:cxnSpMkLst>
        </pc:cxnChg>
        <pc:cxnChg chg="add mod">
          <ac:chgData name="Christoph Sperl" userId="4af139c36cd33df3" providerId="LiveId" clId="{46B5FD19-E6A8-4A93-81B4-E90D5C28F9B6}" dt="2020-06-16T09:49:42.616" v="3591" actId="164"/>
          <ac:cxnSpMkLst>
            <pc:docMk/>
            <pc:sldMk cId="3808238503" sldId="271"/>
            <ac:cxnSpMk id="27" creationId="{820A3849-B460-40C7-BD1C-7564A5706DC0}"/>
          </ac:cxnSpMkLst>
        </pc:cxnChg>
      </pc:sldChg>
      <pc:sldChg chg="addSp delSp modSp add mod delAnim modAnim">
        <pc:chgData name="Christoph Sperl" userId="4af139c36cd33df3" providerId="LiveId" clId="{46B5FD19-E6A8-4A93-81B4-E90D5C28F9B6}" dt="2020-06-16T10:25:30.332" v="4775"/>
        <pc:sldMkLst>
          <pc:docMk/>
          <pc:sldMk cId="4065706835" sldId="272"/>
        </pc:sldMkLst>
        <pc:spChg chg="del mod">
          <ac:chgData name="Christoph Sperl" userId="4af139c36cd33df3" providerId="LiveId" clId="{46B5FD19-E6A8-4A93-81B4-E90D5C28F9B6}" dt="2020-06-16T10:03:57.867" v="3643" actId="478"/>
          <ac:spMkLst>
            <pc:docMk/>
            <pc:sldMk cId="4065706835" sldId="272"/>
            <ac:spMk id="5" creationId="{92D84B5C-233A-40D1-8F54-0119B5B3B01E}"/>
          </ac:spMkLst>
        </pc:spChg>
        <pc:spChg chg="add mod">
          <ac:chgData name="Christoph Sperl" userId="4af139c36cd33df3" providerId="LiveId" clId="{46B5FD19-E6A8-4A93-81B4-E90D5C28F9B6}" dt="2020-06-16T10:08:26.148" v="3914" actId="14100"/>
          <ac:spMkLst>
            <pc:docMk/>
            <pc:sldMk cId="4065706835" sldId="272"/>
            <ac:spMk id="7" creationId="{5A20E931-EE13-4C9D-B289-FAC9663C5DEE}"/>
          </ac:spMkLst>
        </pc:spChg>
        <pc:spChg chg="add mod">
          <ac:chgData name="Christoph Sperl" userId="4af139c36cd33df3" providerId="LiveId" clId="{46B5FD19-E6A8-4A93-81B4-E90D5C28F9B6}" dt="2020-06-16T10:09:14.006" v="3972" actId="20577"/>
          <ac:spMkLst>
            <pc:docMk/>
            <pc:sldMk cId="4065706835" sldId="272"/>
            <ac:spMk id="8" creationId="{28DBC5F2-7EAF-4E10-B74A-F8873FA33160}"/>
          </ac:spMkLst>
        </pc:spChg>
        <pc:picChg chg="add mod">
          <ac:chgData name="Christoph Sperl" userId="4af139c36cd33df3" providerId="LiveId" clId="{46B5FD19-E6A8-4A93-81B4-E90D5C28F9B6}" dt="2020-06-16T10:04:47.348" v="3646" actId="1076"/>
          <ac:picMkLst>
            <pc:docMk/>
            <pc:sldMk cId="4065706835" sldId="272"/>
            <ac:picMk id="3" creationId="{3331DD78-A368-4830-8B36-EC896C9E9D83}"/>
          </ac:picMkLst>
        </pc:picChg>
        <pc:picChg chg="del">
          <ac:chgData name="Christoph Sperl" userId="4af139c36cd33df3" providerId="LiveId" clId="{46B5FD19-E6A8-4A93-81B4-E90D5C28F9B6}" dt="2020-06-16T10:03:53.530" v="3640" actId="478"/>
          <ac:picMkLst>
            <pc:docMk/>
            <pc:sldMk cId="4065706835" sldId="272"/>
            <ac:picMk id="4" creationId="{2369FB05-D6FE-4D84-97AA-B1820D736AD5}"/>
          </ac:picMkLst>
        </pc:picChg>
        <pc:cxnChg chg="del mod">
          <ac:chgData name="Christoph Sperl" userId="4af139c36cd33df3" providerId="LiveId" clId="{46B5FD19-E6A8-4A93-81B4-E90D5C28F9B6}" dt="2020-06-16T10:03:55.344" v="3642" actId="478"/>
          <ac:cxnSpMkLst>
            <pc:docMk/>
            <pc:sldMk cId="4065706835" sldId="272"/>
            <ac:cxnSpMk id="6" creationId="{B158C34F-CB28-4D8F-B7B6-D9D03F57FA49}"/>
          </ac:cxnSpMkLst>
        </pc:cxnChg>
        <pc:cxnChg chg="add mod">
          <ac:chgData name="Christoph Sperl" userId="4af139c36cd33df3" providerId="LiveId" clId="{46B5FD19-E6A8-4A93-81B4-E90D5C28F9B6}" dt="2020-06-16T10:24:43.989" v="4769" actId="1076"/>
          <ac:cxnSpMkLst>
            <pc:docMk/>
            <pc:sldMk cId="4065706835" sldId="272"/>
            <ac:cxnSpMk id="9" creationId="{812C47DA-CDE7-4D79-B75D-67884F0D7FBD}"/>
          </ac:cxnSpMkLst>
        </pc:cxnChg>
      </pc:sldChg>
      <pc:sldChg chg="addSp delSp modSp add mod delAnim modAnim">
        <pc:chgData name="Christoph Sperl" userId="4af139c36cd33df3" providerId="LiveId" clId="{46B5FD19-E6A8-4A93-81B4-E90D5C28F9B6}" dt="2020-06-16T10:21:17.886" v="4767"/>
        <pc:sldMkLst>
          <pc:docMk/>
          <pc:sldMk cId="2062454727" sldId="273"/>
        </pc:sldMkLst>
        <pc:spChg chg="del">
          <ac:chgData name="Christoph Sperl" userId="4af139c36cd33df3" providerId="LiveId" clId="{46B5FD19-E6A8-4A93-81B4-E90D5C28F9B6}" dt="2020-06-16T10:10:27.713" v="3982" actId="478"/>
          <ac:spMkLst>
            <pc:docMk/>
            <pc:sldMk cId="2062454727" sldId="273"/>
            <ac:spMk id="7" creationId="{5A20E931-EE13-4C9D-B289-FAC9663C5DEE}"/>
          </ac:spMkLst>
        </pc:spChg>
        <pc:spChg chg="del">
          <ac:chgData name="Christoph Sperl" userId="4af139c36cd33df3" providerId="LiveId" clId="{46B5FD19-E6A8-4A93-81B4-E90D5C28F9B6}" dt="2020-06-16T10:10:29.104" v="3983" actId="478"/>
          <ac:spMkLst>
            <pc:docMk/>
            <pc:sldMk cId="2062454727" sldId="273"/>
            <ac:spMk id="8" creationId="{28DBC5F2-7EAF-4E10-B74A-F8873FA33160}"/>
          </ac:spMkLst>
        </pc:spChg>
        <pc:spChg chg="add mod">
          <ac:chgData name="Christoph Sperl" userId="4af139c36cd33df3" providerId="LiveId" clId="{46B5FD19-E6A8-4A93-81B4-E90D5C28F9B6}" dt="2020-06-16T10:17:43.763" v="4469" actId="20577"/>
          <ac:spMkLst>
            <pc:docMk/>
            <pc:sldMk cId="2062454727" sldId="273"/>
            <ac:spMk id="11" creationId="{4D110819-C946-4CAE-850A-BE651415F247}"/>
          </ac:spMkLst>
        </pc:spChg>
        <pc:spChg chg="add mod">
          <ac:chgData name="Christoph Sperl" userId="4af139c36cd33df3" providerId="LiveId" clId="{46B5FD19-E6A8-4A93-81B4-E90D5C28F9B6}" dt="2020-06-16T10:19:30.145" v="4667" actId="20577"/>
          <ac:spMkLst>
            <pc:docMk/>
            <pc:sldMk cId="2062454727" sldId="273"/>
            <ac:spMk id="12" creationId="{71879F51-182A-47F7-80F9-1E723689C3E6}"/>
          </ac:spMkLst>
        </pc:spChg>
        <pc:spChg chg="add mod">
          <ac:chgData name="Christoph Sperl" userId="4af139c36cd33df3" providerId="LiveId" clId="{46B5FD19-E6A8-4A93-81B4-E90D5C28F9B6}" dt="2020-06-16T10:20:22.159" v="4759" actId="20577"/>
          <ac:spMkLst>
            <pc:docMk/>
            <pc:sldMk cId="2062454727" sldId="273"/>
            <ac:spMk id="16" creationId="{0F1612B8-CD5A-4BDF-8810-C262B8E06760}"/>
          </ac:spMkLst>
        </pc:spChg>
        <pc:picChg chg="del">
          <ac:chgData name="Christoph Sperl" userId="4af139c36cd33df3" providerId="LiveId" clId="{46B5FD19-E6A8-4A93-81B4-E90D5C28F9B6}" dt="2020-06-16T10:10:26.199" v="3981" actId="478"/>
          <ac:picMkLst>
            <pc:docMk/>
            <pc:sldMk cId="2062454727" sldId="273"/>
            <ac:picMk id="3" creationId="{3331DD78-A368-4830-8B36-EC896C9E9D83}"/>
          </ac:picMkLst>
        </pc:picChg>
        <pc:picChg chg="add mod ord">
          <ac:chgData name="Christoph Sperl" userId="4af139c36cd33df3" providerId="LiveId" clId="{46B5FD19-E6A8-4A93-81B4-E90D5C28F9B6}" dt="2020-06-16T10:13:51.432" v="3999" actId="167"/>
          <ac:picMkLst>
            <pc:docMk/>
            <pc:sldMk cId="2062454727" sldId="273"/>
            <ac:picMk id="10" creationId="{486BE652-B31F-4A24-AF83-4FDFE0FD9A6A}"/>
          </ac:picMkLst>
        </pc:picChg>
        <pc:cxnChg chg="mod">
          <ac:chgData name="Christoph Sperl" userId="4af139c36cd33df3" providerId="LiveId" clId="{46B5FD19-E6A8-4A93-81B4-E90D5C28F9B6}" dt="2020-06-16T10:14:01.910" v="4001" actId="14100"/>
          <ac:cxnSpMkLst>
            <pc:docMk/>
            <pc:sldMk cId="2062454727" sldId="273"/>
            <ac:cxnSpMk id="9" creationId="{812C47DA-CDE7-4D79-B75D-67884F0D7FBD}"/>
          </ac:cxnSpMkLst>
        </pc:cxnChg>
        <pc:cxnChg chg="add mod">
          <ac:chgData name="Christoph Sperl" userId="4af139c36cd33df3" providerId="LiveId" clId="{46B5FD19-E6A8-4A93-81B4-E90D5C28F9B6}" dt="2020-06-16T10:19:39.648" v="4670" actId="14100"/>
          <ac:cxnSpMkLst>
            <pc:docMk/>
            <pc:sldMk cId="2062454727" sldId="273"/>
            <ac:cxnSpMk id="13" creationId="{196EF1C2-7D14-4FFC-9272-A4AB65307FC8}"/>
          </ac:cxnSpMkLst>
        </pc:cxnChg>
        <pc:cxnChg chg="add mod">
          <ac:chgData name="Christoph Sperl" userId="4af139c36cd33df3" providerId="LiveId" clId="{46B5FD19-E6A8-4A93-81B4-E90D5C28F9B6}" dt="2020-06-16T10:20:36.197" v="4761" actId="1076"/>
          <ac:cxnSpMkLst>
            <pc:docMk/>
            <pc:sldMk cId="2062454727" sldId="273"/>
            <ac:cxnSpMk id="17" creationId="{9D0C883E-B08E-4FA2-8D32-81299C6D96A3}"/>
          </ac:cxnSpMkLst>
        </pc:cxnChg>
      </pc:sldChg>
      <pc:sldChg chg="addSp delSp modSp add mod ord delAnim modAnim">
        <pc:chgData name="Christoph Sperl" userId="4af139c36cd33df3" providerId="LiveId" clId="{46B5FD19-E6A8-4A93-81B4-E90D5C28F9B6}" dt="2020-06-16T10:33:26.217" v="5541" actId="20577"/>
        <pc:sldMkLst>
          <pc:docMk/>
          <pc:sldMk cId="46084739" sldId="274"/>
        </pc:sldMkLst>
        <pc:spChg chg="del mod">
          <ac:chgData name="Christoph Sperl" userId="4af139c36cd33df3" providerId="LiveId" clId="{46B5FD19-E6A8-4A93-81B4-E90D5C28F9B6}" dt="2020-06-16T10:26:38.248" v="4784" actId="478"/>
          <ac:spMkLst>
            <pc:docMk/>
            <pc:sldMk cId="46084739" sldId="274"/>
            <ac:spMk id="11" creationId="{4D110819-C946-4CAE-850A-BE651415F247}"/>
          </ac:spMkLst>
        </pc:spChg>
        <pc:spChg chg="del">
          <ac:chgData name="Christoph Sperl" userId="4af139c36cd33df3" providerId="LiveId" clId="{46B5FD19-E6A8-4A93-81B4-E90D5C28F9B6}" dt="2020-06-16T10:26:39.867" v="4785" actId="478"/>
          <ac:spMkLst>
            <pc:docMk/>
            <pc:sldMk cId="46084739" sldId="274"/>
            <ac:spMk id="12" creationId="{71879F51-182A-47F7-80F9-1E723689C3E6}"/>
          </ac:spMkLst>
        </pc:spChg>
        <pc:spChg chg="add mod">
          <ac:chgData name="Christoph Sperl" userId="4af139c36cd33df3" providerId="LiveId" clId="{46B5FD19-E6A8-4A93-81B4-E90D5C28F9B6}" dt="2020-06-16T10:33:26.217" v="5541" actId="20577"/>
          <ac:spMkLst>
            <pc:docMk/>
            <pc:sldMk cId="46084739" sldId="274"/>
            <ac:spMk id="14" creationId="{72F25507-1249-4323-961C-F9232A9851F7}"/>
          </ac:spMkLst>
        </pc:spChg>
        <pc:spChg chg="del">
          <ac:chgData name="Christoph Sperl" userId="4af139c36cd33df3" providerId="LiveId" clId="{46B5FD19-E6A8-4A93-81B4-E90D5C28F9B6}" dt="2020-06-16T10:26:41.514" v="4786" actId="478"/>
          <ac:spMkLst>
            <pc:docMk/>
            <pc:sldMk cId="46084739" sldId="274"/>
            <ac:spMk id="16" creationId="{0F1612B8-CD5A-4BDF-8810-C262B8E06760}"/>
          </ac:spMkLst>
        </pc:spChg>
        <pc:picChg chg="del">
          <ac:chgData name="Christoph Sperl" userId="4af139c36cd33df3" providerId="LiveId" clId="{46B5FD19-E6A8-4A93-81B4-E90D5C28F9B6}" dt="2020-06-16T10:26:33.766" v="4779" actId="478"/>
          <ac:picMkLst>
            <pc:docMk/>
            <pc:sldMk cId="46084739" sldId="274"/>
            <ac:picMk id="10" creationId="{486BE652-B31F-4A24-AF83-4FDFE0FD9A6A}"/>
          </ac:picMkLst>
        </pc:picChg>
        <pc:cxnChg chg="del">
          <ac:chgData name="Christoph Sperl" userId="4af139c36cd33df3" providerId="LiveId" clId="{46B5FD19-E6A8-4A93-81B4-E90D5C28F9B6}" dt="2020-06-16T10:26:34.984" v="4780" actId="478"/>
          <ac:cxnSpMkLst>
            <pc:docMk/>
            <pc:sldMk cId="46084739" sldId="274"/>
            <ac:cxnSpMk id="9" creationId="{812C47DA-CDE7-4D79-B75D-67884F0D7FBD}"/>
          </ac:cxnSpMkLst>
        </pc:cxnChg>
        <pc:cxnChg chg="del mod">
          <ac:chgData name="Christoph Sperl" userId="4af139c36cd33df3" providerId="LiveId" clId="{46B5FD19-E6A8-4A93-81B4-E90D5C28F9B6}" dt="2020-06-16T10:26:35.734" v="4781" actId="478"/>
          <ac:cxnSpMkLst>
            <pc:docMk/>
            <pc:sldMk cId="46084739" sldId="274"/>
            <ac:cxnSpMk id="13" creationId="{196EF1C2-7D14-4FFC-9272-A4AB65307FC8}"/>
          </ac:cxnSpMkLst>
        </pc:cxnChg>
        <pc:cxnChg chg="del">
          <ac:chgData name="Christoph Sperl" userId="4af139c36cd33df3" providerId="LiveId" clId="{46B5FD19-E6A8-4A93-81B4-E90D5C28F9B6}" dt="2020-06-16T10:26:36.373" v="4782" actId="478"/>
          <ac:cxnSpMkLst>
            <pc:docMk/>
            <pc:sldMk cId="46084739" sldId="274"/>
            <ac:cxnSpMk id="17" creationId="{9D0C883E-B08E-4FA2-8D32-81299C6D96A3}"/>
          </ac:cxnSpMkLst>
        </pc:cxnChg>
      </pc:sldChg>
      <pc:sldChg chg="addSp delSp modSp add del mod delAnim">
        <pc:chgData name="Christoph Sperl" userId="4af139c36cd33df3" providerId="LiveId" clId="{46B5FD19-E6A8-4A93-81B4-E90D5C28F9B6}" dt="2020-06-16T10:13:29.429" v="3996" actId="47"/>
        <pc:sldMkLst>
          <pc:docMk/>
          <pc:sldMk cId="4105100920" sldId="274"/>
        </pc:sldMkLst>
        <pc:spChg chg="del">
          <ac:chgData name="Christoph Sperl" userId="4af139c36cd33df3" providerId="LiveId" clId="{46B5FD19-E6A8-4A93-81B4-E90D5C28F9B6}" dt="2020-06-16T10:11:12.932" v="3991" actId="478"/>
          <ac:spMkLst>
            <pc:docMk/>
            <pc:sldMk cId="4105100920" sldId="274"/>
            <ac:spMk id="7" creationId="{5A20E931-EE13-4C9D-B289-FAC9663C5DEE}"/>
          </ac:spMkLst>
        </pc:spChg>
        <pc:spChg chg="del">
          <ac:chgData name="Christoph Sperl" userId="4af139c36cd33df3" providerId="LiveId" clId="{46B5FD19-E6A8-4A93-81B4-E90D5C28F9B6}" dt="2020-06-16T10:11:14.498" v="3992" actId="478"/>
          <ac:spMkLst>
            <pc:docMk/>
            <pc:sldMk cId="4105100920" sldId="274"/>
            <ac:spMk id="8" creationId="{28DBC5F2-7EAF-4E10-B74A-F8873FA33160}"/>
          </ac:spMkLst>
        </pc:spChg>
        <pc:picChg chg="del">
          <ac:chgData name="Christoph Sperl" userId="4af139c36cd33df3" providerId="LiveId" clId="{46B5FD19-E6A8-4A93-81B4-E90D5C28F9B6}" dt="2020-06-16T10:10:34.848" v="3986" actId="478"/>
          <ac:picMkLst>
            <pc:docMk/>
            <pc:sldMk cId="4105100920" sldId="274"/>
            <ac:picMk id="3" creationId="{3331DD78-A368-4830-8B36-EC896C9E9D83}"/>
          </ac:picMkLst>
        </pc:picChg>
        <pc:picChg chg="add del mod">
          <ac:chgData name="Christoph Sperl" userId="4af139c36cd33df3" providerId="LiveId" clId="{46B5FD19-E6A8-4A93-81B4-E90D5C28F9B6}" dt="2020-06-16T10:13:21.887" v="3994" actId="21"/>
          <ac:picMkLst>
            <pc:docMk/>
            <pc:sldMk cId="4105100920" sldId="274"/>
            <ac:picMk id="4" creationId="{B9317A2D-F1C6-453D-AA9E-64A8F5484DE7}"/>
          </ac:picMkLst>
        </pc:picChg>
        <pc:cxnChg chg="del mod">
          <ac:chgData name="Christoph Sperl" userId="4af139c36cd33df3" providerId="LiveId" clId="{46B5FD19-E6A8-4A93-81B4-E90D5C28F9B6}" dt="2020-06-16T10:11:15.183" v="3993" actId="478"/>
          <ac:cxnSpMkLst>
            <pc:docMk/>
            <pc:sldMk cId="4105100920" sldId="274"/>
            <ac:cxnSpMk id="9" creationId="{812C47DA-CDE7-4D79-B75D-67884F0D7FBD}"/>
          </ac:cxnSpMkLst>
        </pc:cxnChg>
      </pc:sldChg>
      <pc:sldChg chg="addSp delSp modSp add mod delAnim modAnim">
        <pc:chgData name="Christoph Sperl" userId="4af139c36cd33df3" providerId="LiveId" clId="{46B5FD19-E6A8-4A93-81B4-E90D5C28F9B6}" dt="2020-06-16T10:40:14.598" v="5936" actId="1440"/>
        <pc:sldMkLst>
          <pc:docMk/>
          <pc:sldMk cId="1736603025" sldId="275"/>
        </pc:sldMkLst>
        <pc:spChg chg="add del mod">
          <ac:chgData name="Christoph Sperl" userId="4af139c36cd33df3" providerId="LiveId" clId="{46B5FD19-E6A8-4A93-81B4-E90D5C28F9B6}" dt="2020-06-16T10:37:42.510" v="5573" actId="478"/>
          <ac:spMkLst>
            <pc:docMk/>
            <pc:sldMk cId="1736603025" sldId="275"/>
            <ac:spMk id="3" creationId="{E968C2C2-CE52-4469-A2C7-26853143FEDA}"/>
          </ac:spMkLst>
        </pc:spChg>
        <pc:spChg chg="del">
          <ac:chgData name="Christoph Sperl" userId="4af139c36cd33df3" providerId="LiveId" clId="{46B5FD19-E6A8-4A93-81B4-E90D5C28F9B6}" dt="2020-06-16T10:37:16.313" v="5547" actId="478"/>
          <ac:spMkLst>
            <pc:docMk/>
            <pc:sldMk cId="1736603025" sldId="275"/>
            <ac:spMk id="11" creationId="{4D110819-C946-4CAE-850A-BE651415F247}"/>
          </ac:spMkLst>
        </pc:spChg>
        <pc:spChg chg="del">
          <ac:chgData name="Christoph Sperl" userId="4af139c36cd33df3" providerId="LiveId" clId="{46B5FD19-E6A8-4A93-81B4-E90D5C28F9B6}" dt="2020-06-16T10:37:18.063" v="5548" actId="478"/>
          <ac:spMkLst>
            <pc:docMk/>
            <pc:sldMk cId="1736603025" sldId="275"/>
            <ac:spMk id="12" creationId="{71879F51-182A-47F7-80F9-1E723689C3E6}"/>
          </ac:spMkLst>
        </pc:spChg>
        <pc:spChg chg="add mod">
          <ac:chgData name="Christoph Sperl" userId="4af139c36cd33df3" providerId="LiveId" clId="{46B5FD19-E6A8-4A93-81B4-E90D5C28F9B6}" dt="2020-06-16T10:39:20.683" v="5932" actId="20577"/>
          <ac:spMkLst>
            <pc:docMk/>
            <pc:sldMk cId="1736603025" sldId="275"/>
            <ac:spMk id="14" creationId="{22E0F763-A984-4ADE-ABB3-A7C7155B4358}"/>
          </ac:spMkLst>
        </pc:spChg>
        <pc:spChg chg="del">
          <ac:chgData name="Christoph Sperl" userId="4af139c36cd33df3" providerId="LiveId" clId="{46B5FD19-E6A8-4A93-81B4-E90D5C28F9B6}" dt="2020-06-16T10:37:19.409" v="5549" actId="478"/>
          <ac:spMkLst>
            <pc:docMk/>
            <pc:sldMk cId="1736603025" sldId="275"/>
            <ac:spMk id="16" creationId="{0F1612B8-CD5A-4BDF-8810-C262B8E06760}"/>
          </ac:spMkLst>
        </pc:spChg>
        <pc:graphicFrameChg chg="add modGraphic">
          <ac:chgData name="Christoph Sperl" userId="4af139c36cd33df3" providerId="LiveId" clId="{46B5FD19-E6A8-4A93-81B4-E90D5C28F9B6}" dt="2020-06-16T10:40:14.598" v="5936" actId="1440"/>
          <ac:graphicFrameMkLst>
            <pc:docMk/>
            <pc:sldMk cId="1736603025" sldId="275"/>
            <ac:graphicFrameMk id="5" creationId="{59574ADB-C323-4AFE-B60C-CFE0F5DA5A6B}"/>
          </ac:graphicFrameMkLst>
        </pc:graphicFrameChg>
        <pc:picChg chg="del">
          <ac:chgData name="Christoph Sperl" userId="4af139c36cd33df3" providerId="LiveId" clId="{46B5FD19-E6A8-4A93-81B4-E90D5C28F9B6}" dt="2020-06-16T10:37:14.578" v="5546" actId="478"/>
          <ac:picMkLst>
            <pc:docMk/>
            <pc:sldMk cId="1736603025" sldId="275"/>
            <ac:picMk id="10" creationId="{486BE652-B31F-4A24-AF83-4FDFE0FD9A6A}"/>
          </ac:picMkLst>
        </pc:picChg>
        <pc:cxnChg chg="del">
          <ac:chgData name="Christoph Sperl" userId="4af139c36cd33df3" providerId="LiveId" clId="{46B5FD19-E6A8-4A93-81B4-E90D5C28F9B6}" dt="2020-06-16T10:37:11.280" v="5543" actId="478"/>
          <ac:cxnSpMkLst>
            <pc:docMk/>
            <pc:sldMk cId="1736603025" sldId="275"/>
            <ac:cxnSpMk id="9" creationId="{812C47DA-CDE7-4D79-B75D-67884F0D7FBD}"/>
          </ac:cxnSpMkLst>
        </pc:cxnChg>
        <pc:cxnChg chg="del mod">
          <ac:chgData name="Christoph Sperl" userId="4af139c36cd33df3" providerId="LiveId" clId="{46B5FD19-E6A8-4A93-81B4-E90D5C28F9B6}" dt="2020-06-16T10:37:12.200" v="5544" actId="478"/>
          <ac:cxnSpMkLst>
            <pc:docMk/>
            <pc:sldMk cId="1736603025" sldId="275"/>
            <ac:cxnSpMk id="13" creationId="{196EF1C2-7D14-4FFC-9272-A4AB65307FC8}"/>
          </ac:cxnSpMkLst>
        </pc:cxnChg>
        <pc:cxnChg chg="del">
          <ac:chgData name="Christoph Sperl" userId="4af139c36cd33df3" providerId="LiveId" clId="{46B5FD19-E6A8-4A93-81B4-E90D5C28F9B6}" dt="2020-06-16T10:37:13.185" v="5545" actId="478"/>
          <ac:cxnSpMkLst>
            <pc:docMk/>
            <pc:sldMk cId="1736603025" sldId="275"/>
            <ac:cxnSpMk id="17" creationId="{9D0C883E-B08E-4FA2-8D32-81299C6D96A3}"/>
          </ac:cxnSpMkLst>
        </pc:cxnChg>
      </pc:sldChg>
      <pc:sldChg chg="addSp delSp modSp add mod delAnim modAnim">
        <pc:chgData name="Christoph Sperl" userId="4af139c36cd33df3" providerId="LiveId" clId="{46B5FD19-E6A8-4A93-81B4-E90D5C28F9B6}" dt="2020-06-16T12:41:08.343" v="7688" actId="20577"/>
        <pc:sldMkLst>
          <pc:docMk/>
          <pc:sldMk cId="3817318054" sldId="276"/>
        </pc:sldMkLst>
        <pc:spChg chg="del">
          <ac:chgData name="Christoph Sperl" userId="4af139c36cd33df3" providerId="LiveId" clId="{46B5FD19-E6A8-4A93-81B4-E90D5C28F9B6}" dt="2020-06-16T10:46:05.998" v="6697" actId="478"/>
          <ac:spMkLst>
            <pc:docMk/>
            <pc:sldMk cId="3817318054" sldId="276"/>
            <ac:spMk id="3" creationId="{2E1864C7-ED07-4C79-BAFB-0B40D72E8396}"/>
          </ac:spMkLst>
        </pc:spChg>
        <pc:spChg chg="add del mod">
          <ac:chgData name="Christoph Sperl" userId="4af139c36cd33df3" providerId="LiveId" clId="{46B5FD19-E6A8-4A93-81B4-E90D5C28F9B6}" dt="2020-06-16T10:46:08.445" v="6698" actId="478"/>
          <ac:spMkLst>
            <pc:docMk/>
            <pc:sldMk cId="3817318054" sldId="276"/>
            <ac:spMk id="5" creationId="{70AAFC01-9E85-4E86-A43D-5D7F6F2C8878}"/>
          </ac:spMkLst>
        </pc:spChg>
        <pc:spChg chg="add mod">
          <ac:chgData name="Christoph Sperl" userId="4af139c36cd33df3" providerId="LiveId" clId="{46B5FD19-E6A8-4A93-81B4-E90D5C28F9B6}" dt="2020-06-16T12:21:05.683" v="6868" actId="164"/>
          <ac:spMkLst>
            <pc:docMk/>
            <pc:sldMk cId="3817318054" sldId="276"/>
            <ac:spMk id="10" creationId="{B487E4A2-FA4F-4D3F-A675-42E64451615A}"/>
          </ac:spMkLst>
        </pc:spChg>
        <pc:spChg chg="add mod">
          <ac:chgData name="Christoph Sperl" userId="4af139c36cd33df3" providerId="LiveId" clId="{46B5FD19-E6A8-4A93-81B4-E90D5C28F9B6}" dt="2020-06-16T12:34:37.295" v="7275" actId="20577"/>
          <ac:spMkLst>
            <pc:docMk/>
            <pc:sldMk cId="3817318054" sldId="276"/>
            <ac:spMk id="12" creationId="{7C926E7F-733D-4166-958D-8EB949DF403E}"/>
          </ac:spMkLst>
        </pc:spChg>
        <pc:spChg chg="add mod">
          <ac:chgData name="Christoph Sperl" userId="4af139c36cd33df3" providerId="LiveId" clId="{46B5FD19-E6A8-4A93-81B4-E90D5C28F9B6}" dt="2020-06-16T12:23:11.161" v="6966" actId="20577"/>
          <ac:spMkLst>
            <pc:docMk/>
            <pc:sldMk cId="3817318054" sldId="276"/>
            <ac:spMk id="19" creationId="{39C43701-8CDC-4714-902E-14F13DD39308}"/>
          </ac:spMkLst>
        </pc:spChg>
        <pc:spChg chg="add mod">
          <ac:chgData name="Christoph Sperl" userId="4af139c36cd33df3" providerId="LiveId" clId="{46B5FD19-E6A8-4A93-81B4-E90D5C28F9B6}" dt="2020-06-16T12:40:02.756" v="7583" actId="1076"/>
          <ac:spMkLst>
            <pc:docMk/>
            <pc:sldMk cId="3817318054" sldId="276"/>
            <ac:spMk id="20" creationId="{7A6F71E3-4CF3-4F7B-8BAA-778D038635C9}"/>
          </ac:spMkLst>
        </pc:spChg>
        <pc:spChg chg="add mod">
          <ac:chgData name="Christoph Sperl" userId="4af139c36cd33df3" providerId="LiveId" clId="{46B5FD19-E6A8-4A93-81B4-E90D5C28F9B6}" dt="2020-06-16T12:41:08.343" v="7688" actId="20577"/>
          <ac:spMkLst>
            <pc:docMk/>
            <pc:sldMk cId="3817318054" sldId="276"/>
            <ac:spMk id="21" creationId="{C255A786-1B14-4EE5-A655-D6DED3E3B4B7}"/>
          </ac:spMkLst>
        </pc:spChg>
        <pc:grpChg chg="add mod">
          <ac:chgData name="Christoph Sperl" userId="4af139c36cd33df3" providerId="LiveId" clId="{46B5FD19-E6A8-4A93-81B4-E90D5C28F9B6}" dt="2020-06-16T12:21:05.683" v="6868" actId="164"/>
          <ac:grpSpMkLst>
            <pc:docMk/>
            <pc:sldMk cId="3817318054" sldId="276"/>
            <ac:grpSpMk id="11" creationId="{A283CCD5-7ED5-4376-8850-52B4991C1A9F}"/>
          </ac:grpSpMkLst>
        </pc:grpChg>
        <pc:grpChg chg="add mod">
          <ac:chgData name="Christoph Sperl" userId="4af139c36cd33df3" providerId="LiveId" clId="{46B5FD19-E6A8-4A93-81B4-E90D5C28F9B6}" dt="2020-06-16T12:22:30.964" v="6935" actId="164"/>
          <ac:grpSpMkLst>
            <pc:docMk/>
            <pc:sldMk cId="3817318054" sldId="276"/>
            <ac:grpSpMk id="15" creationId="{259C6DDA-1395-46B7-A245-68C91D4258A6}"/>
          </ac:grpSpMkLst>
        </pc:grpChg>
        <pc:picChg chg="add del mod">
          <ac:chgData name="Christoph Sperl" userId="4af139c36cd33df3" providerId="LiveId" clId="{46B5FD19-E6A8-4A93-81B4-E90D5C28F9B6}" dt="2020-06-16T10:47:38.802" v="6702" actId="478"/>
          <ac:picMkLst>
            <pc:docMk/>
            <pc:sldMk cId="3817318054" sldId="276"/>
            <ac:picMk id="6" creationId="{53C57976-3D76-41A6-96EA-AFF229D77C01}"/>
          </ac:picMkLst>
        </pc:picChg>
        <pc:picChg chg="add mod">
          <ac:chgData name="Christoph Sperl" userId="4af139c36cd33df3" providerId="LiveId" clId="{46B5FD19-E6A8-4A93-81B4-E90D5C28F9B6}" dt="2020-06-16T12:19:18.661" v="6708" actId="1076"/>
          <ac:picMkLst>
            <pc:docMk/>
            <pc:sldMk cId="3817318054" sldId="276"/>
            <ac:picMk id="7" creationId="{E7FF4E2D-D186-4523-A78B-A14D70D1E2FF}"/>
          </ac:picMkLst>
        </pc:picChg>
        <pc:cxnChg chg="add mod">
          <ac:chgData name="Christoph Sperl" userId="4af139c36cd33df3" providerId="LiveId" clId="{46B5FD19-E6A8-4A93-81B4-E90D5C28F9B6}" dt="2020-06-16T12:21:05.683" v="6868" actId="164"/>
          <ac:cxnSpMkLst>
            <pc:docMk/>
            <pc:sldMk cId="3817318054" sldId="276"/>
            <ac:cxnSpMk id="8" creationId="{27632D1C-7B90-4E6B-B005-91D84080269A}"/>
          </ac:cxnSpMkLst>
        </pc:cxnChg>
        <pc:cxnChg chg="add mod">
          <ac:chgData name="Christoph Sperl" userId="4af139c36cd33df3" providerId="LiveId" clId="{46B5FD19-E6A8-4A93-81B4-E90D5C28F9B6}" dt="2020-06-16T12:22:30.964" v="6935" actId="164"/>
          <ac:cxnSpMkLst>
            <pc:docMk/>
            <pc:sldMk cId="3817318054" sldId="276"/>
            <ac:cxnSpMk id="13" creationId="{A33018DB-333D-4CF6-99D7-990060CD08D4}"/>
          </ac:cxnSpMkLst>
        </pc:cxnChg>
        <pc:cxnChg chg="add mod">
          <ac:chgData name="Christoph Sperl" userId="4af139c36cd33df3" providerId="LiveId" clId="{46B5FD19-E6A8-4A93-81B4-E90D5C28F9B6}" dt="2020-06-16T12:22:50.309" v="6939" actId="14100"/>
          <ac:cxnSpMkLst>
            <pc:docMk/>
            <pc:sldMk cId="3817318054" sldId="276"/>
            <ac:cxnSpMk id="16" creationId="{8E4449A5-4640-4FA4-9BB6-F5C6B2734C1B}"/>
          </ac:cxnSpMkLst>
        </pc:cxnChg>
      </pc:sldChg>
      <pc:sldChg chg="addSp delSp modSp new mod modAnim">
        <pc:chgData name="Christoph Sperl" userId="4af139c36cd33df3" providerId="LiveId" clId="{46B5FD19-E6A8-4A93-81B4-E90D5C28F9B6}" dt="2020-06-16T12:56:07.818" v="8040" actId="20577"/>
        <pc:sldMkLst>
          <pc:docMk/>
          <pc:sldMk cId="1554210801" sldId="277"/>
        </pc:sldMkLst>
        <pc:spChg chg="mod">
          <ac:chgData name="Christoph Sperl" userId="4af139c36cd33df3" providerId="LiveId" clId="{46B5FD19-E6A8-4A93-81B4-E90D5C28F9B6}" dt="2020-06-16T12:34:58.732" v="7280"/>
          <ac:spMkLst>
            <pc:docMk/>
            <pc:sldMk cId="1554210801" sldId="277"/>
            <ac:spMk id="2" creationId="{D417E524-124E-4021-81B8-08CF96FA7078}"/>
          </ac:spMkLst>
        </pc:spChg>
        <pc:spChg chg="del">
          <ac:chgData name="Christoph Sperl" userId="4af139c36cd33df3" providerId="LiveId" clId="{46B5FD19-E6A8-4A93-81B4-E90D5C28F9B6}" dt="2020-06-16T12:34:48.581" v="7277" actId="478"/>
          <ac:spMkLst>
            <pc:docMk/>
            <pc:sldMk cId="1554210801" sldId="277"/>
            <ac:spMk id="3" creationId="{857C14DD-99F2-4096-B1EC-BC13D762310B}"/>
          </ac:spMkLst>
        </pc:spChg>
        <pc:spChg chg="add mod">
          <ac:chgData name="Christoph Sperl" userId="4af139c36cd33df3" providerId="LiveId" clId="{46B5FD19-E6A8-4A93-81B4-E90D5C28F9B6}" dt="2020-06-16T12:38:46.340" v="7525" actId="20577"/>
          <ac:spMkLst>
            <pc:docMk/>
            <pc:sldMk cId="1554210801" sldId="277"/>
            <ac:spMk id="5" creationId="{B6C6ECDE-7A6E-4F2B-945F-964EC6BABD3C}"/>
          </ac:spMkLst>
        </pc:spChg>
        <pc:spChg chg="add mod">
          <ac:chgData name="Christoph Sperl" userId="4af139c36cd33df3" providerId="LiveId" clId="{46B5FD19-E6A8-4A93-81B4-E90D5C28F9B6}" dt="2020-06-16T12:39:24.419" v="7560" actId="14100"/>
          <ac:spMkLst>
            <pc:docMk/>
            <pc:sldMk cId="1554210801" sldId="277"/>
            <ac:spMk id="6" creationId="{581750A7-9968-436E-95DC-1EC69A723064}"/>
          </ac:spMkLst>
        </pc:spChg>
        <pc:spChg chg="add mod">
          <ac:chgData name="Christoph Sperl" userId="4af139c36cd33df3" providerId="LiveId" clId="{46B5FD19-E6A8-4A93-81B4-E90D5C28F9B6}" dt="2020-06-16T12:56:07.818" v="8040" actId="20577"/>
          <ac:spMkLst>
            <pc:docMk/>
            <pc:sldMk cId="1554210801" sldId="277"/>
            <ac:spMk id="7" creationId="{BFEC367D-3E19-4A1A-ADF4-E1D39A1D015C}"/>
          </ac:spMkLst>
        </pc:spChg>
        <pc:spChg chg="add mod">
          <ac:chgData name="Christoph Sperl" userId="4af139c36cd33df3" providerId="LiveId" clId="{46B5FD19-E6A8-4A93-81B4-E90D5C28F9B6}" dt="2020-06-16T12:42:35.227" v="7860" actId="20577"/>
          <ac:spMkLst>
            <pc:docMk/>
            <pc:sldMk cId="1554210801" sldId="277"/>
            <ac:spMk id="8" creationId="{686E05B9-F188-47D4-9105-73AC7B9F7F8D}"/>
          </ac:spMkLst>
        </pc:spChg>
        <pc:graphicFrameChg chg="add modGraphic">
          <ac:chgData name="Christoph Sperl" userId="4af139c36cd33df3" providerId="LiveId" clId="{46B5FD19-E6A8-4A93-81B4-E90D5C28F9B6}" dt="2020-06-16T12:53:30.121" v="7882" actId="27309"/>
          <ac:graphicFrameMkLst>
            <pc:docMk/>
            <pc:sldMk cId="1554210801" sldId="277"/>
            <ac:graphicFrameMk id="20" creationId="{5229F4AE-11A8-454A-BEC2-8891CB49FE2D}"/>
          </ac:graphicFrameMkLst>
        </pc:graphicFrameChg>
        <pc:picChg chg="add mod">
          <ac:chgData name="Christoph Sperl" userId="4af139c36cd33df3" providerId="LiveId" clId="{46B5FD19-E6A8-4A93-81B4-E90D5C28F9B6}" dt="2020-06-16T12:35:03.321" v="7281" actId="1076"/>
          <ac:picMkLst>
            <pc:docMk/>
            <pc:sldMk cId="1554210801" sldId="277"/>
            <ac:picMk id="4" creationId="{187379E9-4293-411B-8A0A-3F3D261FD3D1}"/>
          </ac:picMkLst>
        </pc:picChg>
        <pc:cxnChg chg="add mod">
          <ac:chgData name="Christoph Sperl" userId="4af139c36cd33df3" providerId="LiveId" clId="{46B5FD19-E6A8-4A93-81B4-E90D5C28F9B6}" dt="2020-06-16T12:42:55.045" v="7863" actId="14100"/>
          <ac:cxnSpMkLst>
            <pc:docMk/>
            <pc:sldMk cId="1554210801" sldId="277"/>
            <ac:cxnSpMk id="9" creationId="{26D72D53-8040-4C53-99F6-C7D5BA58C067}"/>
          </ac:cxnSpMkLst>
        </pc:cxnChg>
        <pc:cxnChg chg="add mod">
          <ac:chgData name="Christoph Sperl" userId="4af139c36cd33df3" providerId="LiveId" clId="{46B5FD19-E6A8-4A93-81B4-E90D5C28F9B6}" dt="2020-06-16T12:43:15.819" v="7869" actId="14100"/>
          <ac:cxnSpMkLst>
            <pc:docMk/>
            <pc:sldMk cId="1554210801" sldId="277"/>
            <ac:cxnSpMk id="12" creationId="{2E1C6000-DF75-4CDF-9ACC-200938C10B98}"/>
          </ac:cxnSpMkLst>
        </pc:cxnChg>
        <pc:cxnChg chg="add mod">
          <ac:chgData name="Christoph Sperl" userId="4af139c36cd33df3" providerId="LiveId" clId="{46B5FD19-E6A8-4A93-81B4-E90D5C28F9B6}" dt="2020-06-16T12:43:09.065" v="7867" actId="14100"/>
          <ac:cxnSpMkLst>
            <pc:docMk/>
            <pc:sldMk cId="1554210801" sldId="277"/>
            <ac:cxnSpMk id="13" creationId="{2BADA815-8921-421D-B6AF-CE30DAD2861D}"/>
          </ac:cxnSpMkLst>
        </pc:cxnChg>
        <pc:cxnChg chg="add mod">
          <ac:chgData name="Christoph Sperl" userId="4af139c36cd33df3" providerId="LiveId" clId="{46B5FD19-E6A8-4A93-81B4-E90D5C28F9B6}" dt="2020-06-16T12:43:24.921" v="7872" actId="14100"/>
          <ac:cxnSpMkLst>
            <pc:docMk/>
            <pc:sldMk cId="1554210801" sldId="277"/>
            <ac:cxnSpMk id="16" creationId="{018EB60D-2127-4DDC-826C-E2DF38712A5B}"/>
          </ac:cxnSpMkLst>
        </pc:cxnChg>
      </pc:sldChg>
      <pc:sldChg chg="addSp delSp modSp add mod delAnim modAnim">
        <pc:chgData name="Christoph Sperl" userId="4af139c36cd33df3" providerId="LiveId" clId="{46B5FD19-E6A8-4A93-81B4-E90D5C28F9B6}" dt="2020-06-16T13:39:06.447" v="9546" actId="1440"/>
        <pc:sldMkLst>
          <pc:docMk/>
          <pc:sldMk cId="2127807412" sldId="278"/>
        </pc:sldMkLst>
        <pc:spChg chg="del mod">
          <ac:chgData name="Christoph Sperl" userId="4af139c36cd33df3" providerId="LiveId" clId="{46B5FD19-E6A8-4A93-81B4-E90D5C28F9B6}" dt="2020-06-16T13:30:34.503" v="9265" actId="478"/>
          <ac:spMkLst>
            <pc:docMk/>
            <pc:sldMk cId="2127807412" sldId="278"/>
            <ac:spMk id="3" creationId="{147F7B32-BDBD-45CD-94BB-93A4FCBCF621}"/>
          </ac:spMkLst>
        </pc:spChg>
        <pc:spChg chg="add del mod">
          <ac:chgData name="Christoph Sperl" userId="4af139c36cd33df3" providerId="LiveId" clId="{46B5FD19-E6A8-4A93-81B4-E90D5C28F9B6}" dt="2020-06-16T13:30:36.005" v="9266" actId="478"/>
          <ac:spMkLst>
            <pc:docMk/>
            <pc:sldMk cId="2127807412" sldId="278"/>
            <ac:spMk id="5" creationId="{1D559659-52AF-4CC7-8F32-9DBF4F7EA3FD}"/>
          </ac:spMkLst>
        </pc:spChg>
        <pc:spChg chg="add mod">
          <ac:chgData name="Christoph Sperl" userId="4af139c36cd33df3" providerId="LiveId" clId="{46B5FD19-E6A8-4A93-81B4-E90D5C28F9B6}" dt="2020-06-16T13:33:19.157" v="9347" actId="20577"/>
          <ac:spMkLst>
            <pc:docMk/>
            <pc:sldMk cId="2127807412" sldId="278"/>
            <ac:spMk id="7" creationId="{8C518FF5-ADBB-47B5-A2EF-256AC87C1AD8}"/>
          </ac:spMkLst>
        </pc:spChg>
        <pc:spChg chg="add mod">
          <ac:chgData name="Christoph Sperl" userId="4af139c36cd33df3" providerId="LiveId" clId="{46B5FD19-E6A8-4A93-81B4-E90D5C28F9B6}" dt="2020-06-16T13:34:04.594" v="9370" actId="20577"/>
          <ac:spMkLst>
            <pc:docMk/>
            <pc:sldMk cId="2127807412" sldId="278"/>
            <ac:spMk id="11" creationId="{EE66AB88-62ED-499A-90F1-85A833E88D5B}"/>
          </ac:spMkLst>
        </pc:spChg>
        <pc:spChg chg="add mod">
          <ac:chgData name="Christoph Sperl" userId="4af139c36cd33df3" providerId="LiveId" clId="{46B5FD19-E6A8-4A93-81B4-E90D5C28F9B6}" dt="2020-06-16T13:34:36.771" v="9407" actId="20577"/>
          <ac:spMkLst>
            <pc:docMk/>
            <pc:sldMk cId="2127807412" sldId="278"/>
            <ac:spMk id="12" creationId="{4707954B-E2BA-4259-986A-FF1343F9E494}"/>
          </ac:spMkLst>
        </pc:spChg>
        <pc:spChg chg="add mod">
          <ac:chgData name="Christoph Sperl" userId="4af139c36cd33df3" providerId="LiveId" clId="{46B5FD19-E6A8-4A93-81B4-E90D5C28F9B6}" dt="2020-06-16T13:35:16.425" v="9521" actId="20577"/>
          <ac:spMkLst>
            <pc:docMk/>
            <pc:sldMk cId="2127807412" sldId="278"/>
            <ac:spMk id="13" creationId="{CC84992C-841C-4C4C-B328-5EE2FB5B6B36}"/>
          </ac:spMkLst>
        </pc:spChg>
        <pc:graphicFrameChg chg="add modGraphic">
          <ac:chgData name="Christoph Sperl" userId="4af139c36cd33df3" providerId="LiveId" clId="{46B5FD19-E6A8-4A93-81B4-E90D5C28F9B6}" dt="2020-06-16T13:39:06.447" v="9546" actId="1440"/>
          <ac:graphicFrameMkLst>
            <pc:docMk/>
            <pc:sldMk cId="2127807412" sldId="278"/>
            <ac:graphicFrameMk id="27" creationId="{907BECAB-13AF-40C9-8E9D-2E4E39399E6E}"/>
          </ac:graphicFrameMkLst>
        </pc:graphicFrameChg>
        <pc:picChg chg="add mod">
          <ac:chgData name="Christoph Sperl" userId="4af139c36cd33df3" providerId="LiveId" clId="{46B5FD19-E6A8-4A93-81B4-E90D5C28F9B6}" dt="2020-06-16T13:31:02.460" v="9268" actId="1076"/>
          <ac:picMkLst>
            <pc:docMk/>
            <pc:sldMk cId="2127807412" sldId="278"/>
            <ac:picMk id="6" creationId="{44CA78CC-8EBC-413E-AE6D-BF36ADC09891}"/>
          </ac:picMkLst>
        </pc:picChg>
        <pc:cxnChg chg="add mod">
          <ac:chgData name="Christoph Sperl" userId="4af139c36cd33df3" providerId="LiveId" clId="{46B5FD19-E6A8-4A93-81B4-E90D5C28F9B6}" dt="2020-06-16T13:33:33.483" v="9350" actId="14100"/>
          <ac:cxnSpMkLst>
            <pc:docMk/>
            <pc:sldMk cId="2127807412" sldId="278"/>
            <ac:cxnSpMk id="8" creationId="{69DC4F7E-7309-4489-986E-07BE82CC28A1}"/>
          </ac:cxnSpMkLst>
        </pc:cxnChg>
        <pc:cxnChg chg="add mod">
          <ac:chgData name="Christoph Sperl" userId="4af139c36cd33df3" providerId="LiveId" clId="{46B5FD19-E6A8-4A93-81B4-E90D5C28F9B6}" dt="2020-06-16T13:35:47.331" v="9530" actId="14100"/>
          <ac:cxnSpMkLst>
            <pc:docMk/>
            <pc:sldMk cId="2127807412" sldId="278"/>
            <ac:cxnSpMk id="14" creationId="{7A755E26-6DB9-4DEA-8D42-C32BC90F6589}"/>
          </ac:cxnSpMkLst>
        </pc:cxnChg>
        <pc:cxnChg chg="add mod">
          <ac:chgData name="Christoph Sperl" userId="4af139c36cd33df3" providerId="LiveId" clId="{46B5FD19-E6A8-4A93-81B4-E90D5C28F9B6}" dt="2020-06-16T13:35:36.902" v="9527" actId="14100"/>
          <ac:cxnSpMkLst>
            <pc:docMk/>
            <pc:sldMk cId="2127807412" sldId="278"/>
            <ac:cxnSpMk id="15" creationId="{D8FD9E7B-7E31-4249-BA45-F22D34C420A2}"/>
          </ac:cxnSpMkLst>
        </pc:cxnChg>
        <pc:cxnChg chg="add mod">
          <ac:chgData name="Christoph Sperl" userId="4af139c36cd33df3" providerId="LiveId" clId="{46B5FD19-E6A8-4A93-81B4-E90D5C28F9B6}" dt="2020-06-16T13:36:08.195" v="9535" actId="14100"/>
          <ac:cxnSpMkLst>
            <pc:docMk/>
            <pc:sldMk cId="2127807412" sldId="278"/>
            <ac:cxnSpMk id="18" creationId="{E11B0795-277B-48F9-8D5A-E077D5D20981}"/>
          </ac:cxnSpMkLst>
        </pc:cxnChg>
        <pc:cxnChg chg="add mod">
          <ac:chgData name="Christoph Sperl" userId="4af139c36cd33df3" providerId="LiveId" clId="{46B5FD19-E6A8-4A93-81B4-E90D5C28F9B6}" dt="2020-06-16T13:36:01.558" v="9533" actId="14100"/>
          <ac:cxnSpMkLst>
            <pc:docMk/>
            <pc:sldMk cId="2127807412" sldId="278"/>
            <ac:cxnSpMk id="21" creationId="{6FDF260B-356F-42E3-B60C-22A4861AA924}"/>
          </ac:cxnSpMkLst>
        </pc:cxnChg>
      </pc:sldChg>
      <pc:sldChg chg="addSp delSp modSp add mod ord delAnim modAnim">
        <pc:chgData name="Christoph Sperl" userId="4af139c36cd33df3" providerId="LiveId" clId="{46B5FD19-E6A8-4A93-81B4-E90D5C28F9B6}" dt="2020-06-17T14:14:26.202" v="14585" actId="6549"/>
        <pc:sldMkLst>
          <pc:docMk/>
          <pc:sldMk cId="3130441204" sldId="279"/>
        </pc:sldMkLst>
        <pc:spChg chg="mod">
          <ac:chgData name="Christoph Sperl" userId="4af139c36cd33df3" providerId="LiveId" clId="{46B5FD19-E6A8-4A93-81B4-E90D5C28F9B6}" dt="2020-06-16T13:42:33.948" v="9623" actId="20577"/>
          <ac:spMkLst>
            <pc:docMk/>
            <pc:sldMk cId="3130441204" sldId="279"/>
            <ac:spMk id="2" creationId="{B6CBF8FD-D34F-421C-91C5-734A2CC3CB46}"/>
          </ac:spMkLst>
        </pc:spChg>
        <pc:spChg chg="add del mod">
          <ac:chgData name="Christoph Sperl" userId="4af139c36cd33df3" providerId="LiveId" clId="{46B5FD19-E6A8-4A93-81B4-E90D5C28F9B6}" dt="2020-06-16T13:51:13.209" v="9703" actId="478"/>
          <ac:spMkLst>
            <pc:docMk/>
            <pc:sldMk cId="3130441204" sldId="279"/>
            <ac:spMk id="3" creationId="{558B1EB5-B13C-4164-A052-C328E4E68602}"/>
          </ac:spMkLst>
        </pc:spChg>
        <pc:spChg chg="del">
          <ac:chgData name="Christoph Sperl" userId="4af139c36cd33df3" providerId="LiveId" clId="{46B5FD19-E6A8-4A93-81B4-E90D5C28F9B6}" dt="2020-06-16T13:41:05.234" v="9550" actId="478"/>
          <ac:spMkLst>
            <pc:docMk/>
            <pc:sldMk cId="3130441204" sldId="279"/>
            <ac:spMk id="7" creationId="{8C518FF5-ADBB-47B5-A2EF-256AC87C1AD8}"/>
          </ac:spMkLst>
        </pc:spChg>
        <pc:spChg chg="del">
          <ac:chgData name="Christoph Sperl" userId="4af139c36cd33df3" providerId="LiveId" clId="{46B5FD19-E6A8-4A93-81B4-E90D5C28F9B6}" dt="2020-06-16T13:41:05.234" v="9550" actId="478"/>
          <ac:spMkLst>
            <pc:docMk/>
            <pc:sldMk cId="3130441204" sldId="279"/>
            <ac:spMk id="11" creationId="{EE66AB88-62ED-499A-90F1-85A833E88D5B}"/>
          </ac:spMkLst>
        </pc:spChg>
        <pc:spChg chg="del">
          <ac:chgData name="Christoph Sperl" userId="4af139c36cd33df3" providerId="LiveId" clId="{46B5FD19-E6A8-4A93-81B4-E90D5C28F9B6}" dt="2020-06-16T13:41:05.234" v="9550" actId="478"/>
          <ac:spMkLst>
            <pc:docMk/>
            <pc:sldMk cId="3130441204" sldId="279"/>
            <ac:spMk id="12" creationId="{4707954B-E2BA-4259-986A-FF1343F9E494}"/>
          </ac:spMkLst>
        </pc:spChg>
        <pc:spChg chg="del">
          <ac:chgData name="Christoph Sperl" userId="4af139c36cd33df3" providerId="LiveId" clId="{46B5FD19-E6A8-4A93-81B4-E90D5C28F9B6}" dt="2020-06-16T13:41:05.234" v="9550" actId="478"/>
          <ac:spMkLst>
            <pc:docMk/>
            <pc:sldMk cId="3130441204" sldId="279"/>
            <ac:spMk id="13" creationId="{CC84992C-841C-4C4C-B328-5EE2FB5B6B36}"/>
          </ac:spMkLst>
        </pc:spChg>
        <pc:spChg chg="add mod">
          <ac:chgData name="Christoph Sperl" userId="4af139c36cd33df3" providerId="LiveId" clId="{46B5FD19-E6A8-4A93-81B4-E90D5C28F9B6}" dt="2020-06-17T14:14:26.202" v="14585" actId="6549"/>
          <ac:spMkLst>
            <pc:docMk/>
            <pc:sldMk cId="3130441204" sldId="279"/>
            <ac:spMk id="16" creationId="{83A37C1E-69FB-4144-8186-4CBF9EC17C2B}"/>
          </ac:spMkLst>
        </pc:spChg>
        <pc:graphicFrameChg chg="del">
          <ac:chgData name="Christoph Sperl" userId="4af139c36cd33df3" providerId="LiveId" clId="{46B5FD19-E6A8-4A93-81B4-E90D5C28F9B6}" dt="2020-06-16T13:41:05.234" v="9550" actId="478"/>
          <ac:graphicFrameMkLst>
            <pc:docMk/>
            <pc:sldMk cId="3130441204" sldId="279"/>
            <ac:graphicFrameMk id="27" creationId="{907BECAB-13AF-40C9-8E9D-2E4E39399E6E}"/>
          </ac:graphicFrameMkLst>
        </pc:graphicFrameChg>
        <pc:picChg chg="del">
          <ac:chgData name="Christoph Sperl" userId="4af139c36cd33df3" providerId="LiveId" clId="{46B5FD19-E6A8-4A93-81B4-E90D5C28F9B6}" dt="2020-06-16T13:41:01.920" v="9549" actId="478"/>
          <ac:picMkLst>
            <pc:docMk/>
            <pc:sldMk cId="3130441204" sldId="279"/>
            <ac:picMk id="6" creationId="{44CA78CC-8EBC-413E-AE6D-BF36ADC09891}"/>
          </ac:picMkLst>
        </pc:picChg>
        <pc:cxnChg chg="del mod">
          <ac:chgData name="Christoph Sperl" userId="4af139c36cd33df3" providerId="LiveId" clId="{46B5FD19-E6A8-4A93-81B4-E90D5C28F9B6}" dt="2020-06-16T13:41:05.234" v="9550" actId="478"/>
          <ac:cxnSpMkLst>
            <pc:docMk/>
            <pc:sldMk cId="3130441204" sldId="279"/>
            <ac:cxnSpMk id="8" creationId="{69DC4F7E-7309-4489-986E-07BE82CC28A1}"/>
          </ac:cxnSpMkLst>
        </pc:cxnChg>
        <pc:cxnChg chg="del mod">
          <ac:chgData name="Christoph Sperl" userId="4af139c36cd33df3" providerId="LiveId" clId="{46B5FD19-E6A8-4A93-81B4-E90D5C28F9B6}" dt="2020-06-16T13:41:05.234" v="9550" actId="478"/>
          <ac:cxnSpMkLst>
            <pc:docMk/>
            <pc:sldMk cId="3130441204" sldId="279"/>
            <ac:cxnSpMk id="14" creationId="{7A755E26-6DB9-4DEA-8D42-C32BC90F6589}"/>
          </ac:cxnSpMkLst>
        </pc:cxnChg>
        <pc:cxnChg chg="del mod">
          <ac:chgData name="Christoph Sperl" userId="4af139c36cd33df3" providerId="LiveId" clId="{46B5FD19-E6A8-4A93-81B4-E90D5C28F9B6}" dt="2020-06-16T13:41:05.234" v="9550" actId="478"/>
          <ac:cxnSpMkLst>
            <pc:docMk/>
            <pc:sldMk cId="3130441204" sldId="279"/>
            <ac:cxnSpMk id="15" creationId="{D8FD9E7B-7E31-4249-BA45-F22D34C420A2}"/>
          </ac:cxnSpMkLst>
        </pc:cxnChg>
        <pc:cxnChg chg="del mod">
          <ac:chgData name="Christoph Sperl" userId="4af139c36cd33df3" providerId="LiveId" clId="{46B5FD19-E6A8-4A93-81B4-E90D5C28F9B6}" dt="2020-06-16T13:41:05.234" v="9550" actId="478"/>
          <ac:cxnSpMkLst>
            <pc:docMk/>
            <pc:sldMk cId="3130441204" sldId="279"/>
            <ac:cxnSpMk id="18" creationId="{E11B0795-277B-48F9-8D5A-E077D5D20981}"/>
          </ac:cxnSpMkLst>
        </pc:cxnChg>
        <pc:cxnChg chg="del mod">
          <ac:chgData name="Christoph Sperl" userId="4af139c36cd33df3" providerId="LiveId" clId="{46B5FD19-E6A8-4A93-81B4-E90D5C28F9B6}" dt="2020-06-16T13:41:05.234" v="9550" actId="478"/>
          <ac:cxnSpMkLst>
            <pc:docMk/>
            <pc:sldMk cId="3130441204" sldId="279"/>
            <ac:cxnSpMk id="21" creationId="{6FDF260B-356F-42E3-B60C-22A4861AA924}"/>
          </ac:cxnSpMkLst>
        </pc:cxnChg>
      </pc:sldChg>
      <pc:sldChg chg="addSp delSp modSp add mod ord">
        <pc:chgData name="Christoph Sperl" userId="4af139c36cd33df3" providerId="LiveId" clId="{46B5FD19-E6A8-4A93-81B4-E90D5C28F9B6}" dt="2020-06-24T13:34:53.316" v="25064"/>
        <pc:sldMkLst>
          <pc:docMk/>
          <pc:sldMk cId="800468409" sldId="280"/>
        </pc:sldMkLst>
        <pc:spChg chg="mod">
          <ac:chgData name="Christoph Sperl" userId="4af139c36cd33df3" providerId="LiveId" clId="{46B5FD19-E6A8-4A93-81B4-E90D5C28F9B6}" dt="2020-06-16T13:44:51.444" v="9699" actId="313"/>
          <ac:spMkLst>
            <pc:docMk/>
            <pc:sldMk cId="800468409" sldId="280"/>
            <ac:spMk id="2" creationId="{B6CBF8FD-D34F-421C-91C5-734A2CC3CB46}"/>
          </ac:spMkLst>
        </pc:spChg>
        <pc:spChg chg="del">
          <ac:chgData name="Christoph Sperl" userId="4af139c36cd33df3" providerId="LiveId" clId="{46B5FD19-E6A8-4A93-81B4-E90D5C28F9B6}" dt="2020-06-16T13:43:34.465" v="9684" actId="478"/>
          <ac:spMkLst>
            <pc:docMk/>
            <pc:sldMk cId="800468409" sldId="280"/>
            <ac:spMk id="3" creationId="{558B1EB5-B13C-4164-A052-C328E4E68602}"/>
          </ac:spMkLst>
        </pc:spChg>
        <pc:graphicFrameChg chg="add mod modGraphic">
          <ac:chgData name="Christoph Sperl" userId="4af139c36cd33df3" providerId="LiveId" clId="{46B5FD19-E6A8-4A93-81B4-E90D5C28F9B6}" dt="2020-06-17T09:05:32.418" v="12657" actId="1076"/>
          <ac:graphicFrameMkLst>
            <pc:docMk/>
            <pc:sldMk cId="800468409" sldId="280"/>
            <ac:graphicFrameMk id="4" creationId="{FDA21962-6717-4206-BB96-95DF5F8F4825}"/>
          </ac:graphicFrameMkLst>
        </pc:graphicFrameChg>
        <pc:graphicFrameChg chg="add mod modGraphic">
          <ac:chgData name="Christoph Sperl" userId="4af139c36cd33df3" providerId="LiveId" clId="{46B5FD19-E6A8-4A93-81B4-E90D5C28F9B6}" dt="2020-06-16T13:51:03.799" v="9702" actId="1076"/>
          <ac:graphicFrameMkLst>
            <pc:docMk/>
            <pc:sldMk cId="800468409" sldId="280"/>
            <ac:graphicFrameMk id="5" creationId="{DE49E3EE-18B6-4F06-9FD4-33E5E55A8E91}"/>
          </ac:graphicFrameMkLst>
        </pc:graphicFrameChg>
        <pc:graphicFrameChg chg="add mod modGraphic">
          <ac:chgData name="Christoph Sperl" userId="4af139c36cd33df3" providerId="LiveId" clId="{46B5FD19-E6A8-4A93-81B4-E90D5C28F9B6}" dt="2020-06-24T12:54:56.500" v="24324" actId="1076"/>
          <ac:graphicFrameMkLst>
            <pc:docMk/>
            <pc:sldMk cId="800468409" sldId="280"/>
            <ac:graphicFrameMk id="6" creationId="{8A8DC7E8-FB14-495E-BDD0-940AED886251}"/>
          </ac:graphicFrameMkLst>
        </pc:graphicFrameChg>
        <pc:graphicFrameChg chg="add del mod modGraphic">
          <ac:chgData name="Christoph Sperl" userId="4af139c36cd33df3" providerId="LiveId" clId="{46B5FD19-E6A8-4A93-81B4-E90D5C28F9B6}" dt="2020-06-17T13:26:18.205" v="13568" actId="478"/>
          <ac:graphicFrameMkLst>
            <pc:docMk/>
            <pc:sldMk cId="800468409" sldId="280"/>
            <ac:graphicFrameMk id="7" creationId="{47CBA514-36C7-409C-9A52-D1751F7F8B4C}"/>
          </ac:graphicFrameMkLst>
        </pc:graphicFrameChg>
        <pc:graphicFrameChg chg="add mod modGraphic">
          <ac:chgData name="Christoph Sperl" userId="4af139c36cd33df3" providerId="LiveId" clId="{46B5FD19-E6A8-4A93-81B4-E90D5C28F9B6}" dt="2020-06-17T13:26:56.814" v="13578" actId="1076"/>
          <ac:graphicFrameMkLst>
            <pc:docMk/>
            <pc:sldMk cId="800468409" sldId="280"/>
            <ac:graphicFrameMk id="8" creationId="{550BB3F8-81C0-4F00-B15D-4A9D96743808}"/>
          </ac:graphicFrameMkLst>
        </pc:graphicFrameChg>
        <pc:graphicFrameChg chg="add del mod modGraphic">
          <ac:chgData name="Christoph Sperl" userId="4af139c36cd33df3" providerId="LiveId" clId="{46B5FD19-E6A8-4A93-81B4-E90D5C28F9B6}" dt="2020-06-17T14:24:34.031" v="15211" actId="478"/>
          <ac:graphicFrameMkLst>
            <pc:docMk/>
            <pc:sldMk cId="800468409" sldId="280"/>
            <ac:graphicFrameMk id="9" creationId="{3A203B27-B681-4828-BCE0-28604C5F68D2}"/>
          </ac:graphicFrameMkLst>
        </pc:graphicFrameChg>
        <pc:graphicFrameChg chg="add mod modGraphic">
          <ac:chgData name="Christoph Sperl" userId="4af139c36cd33df3" providerId="LiveId" clId="{46B5FD19-E6A8-4A93-81B4-E90D5C28F9B6}" dt="2020-06-24T12:55:24.471" v="24330" actId="1076"/>
          <ac:graphicFrameMkLst>
            <pc:docMk/>
            <pc:sldMk cId="800468409" sldId="280"/>
            <ac:graphicFrameMk id="9" creationId="{8DF7566E-A309-4458-8B52-B99B66303192}"/>
          </ac:graphicFrameMkLst>
        </pc:graphicFrameChg>
        <pc:graphicFrameChg chg="add mod modGraphic">
          <ac:chgData name="Christoph Sperl" userId="4af139c36cd33df3" providerId="LiveId" clId="{46B5FD19-E6A8-4A93-81B4-E90D5C28F9B6}" dt="2020-06-24T13:34:53.316" v="25064"/>
          <ac:graphicFrameMkLst>
            <pc:docMk/>
            <pc:sldMk cId="800468409" sldId="280"/>
            <ac:graphicFrameMk id="11" creationId="{9CF420DE-7C7C-4D8A-B85A-4ACD27D9903F}"/>
          </ac:graphicFrameMkLst>
        </pc:graphicFrameChg>
        <pc:graphicFrameChg chg="add del modGraphic">
          <ac:chgData name="Christoph Sperl" userId="4af139c36cd33df3" providerId="LiveId" clId="{46B5FD19-E6A8-4A93-81B4-E90D5C28F9B6}" dt="2020-06-17T09:02:33.739" v="12636" actId="478"/>
          <ac:graphicFrameMkLst>
            <pc:docMk/>
            <pc:sldMk cId="800468409" sldId="280"/>
            <ac:graphicFrameMk id="11" creationId="{D96FCA84-BC04-4BCE-9EBC-467704692ED4}"/>
          </ac:graphicFrameMkLst>
        </pc:graphicFrameChg>
        <pc:graphicFrameChg chg="add mod modGraphic">
          <ac:chgData name="Christoph Sperl" userId="4af139c36cd33df3" providerId="LiveId" clId="{46B5FD19-E6A8-4A93-81B4-E90D5C28F9B6}" dt="2020-06-17T13:27:01.773" v="13579" actId="1440"/>
          <ac:graphicFrameMkLst>
            <pc:docMk/>
            <pc:sldMk cId="800468409" sldId="280"/>
            <ac:graphicFrameMk id="12" creationId="{EFBC942D-BB48-42FD-ABD2-A1798BCFCCB8}"/>
          </ac:graphicFrameMkLst>
        </pc:graphicFrameChg>
        <pc:graphicFrameChg chg="add del mod modGraphic">
          <ac:chgData name="Christoph Sperl" userId="4af139c36cd33df3" providerId="LiveId" clId="{46B5FD19-E6A8-4A93-81B4-E90D5C28F9B6}" dt="2020-06-24T12:54:17.896" v="24319" actId="478"/>
          <ac:graphicFrameMkLst>
            <pc:docMk/>
            <pc:sldMk cId="800468409" sldId="280"/>
            <ac:graphicFrameMk id="14" creationId="{A32D6F46-690F-4573-BBCC-5EBB7AEF77E9}"/>
          </ac:graphicFrameMkLst>
        </pc:graphicFrameChg>
        <pc:graphicFrameChg chg="add del mod modGraphic">
          <ac:chgData name="Christoph Sperl" userId="4af139c36cd33df3" providerId="LiveId" clId="{46B5FD19-E6A8-4A93-81B4-E90D5C28F9B6}" dt="2020-06-24T12:54:58.453" v="24325" actId="478"/>
          <ac:graphicFrameMkLst>
            <pc:docMk/>
            <pc:sldMk cId="800468409" sldId="280"/>
            <ac:graphicFrameMk id="16" creationId="{E91313B0-8BD3-43B1-A6EB-4D230131B455}"/>
          </ac:graphicFrameMkLst>
        </pc:graphicFrameChg>
      </pc:sldChg>
      <pc:sldChg chg="addSp delSp modSp add mod addAnim delAnim modAnim">
        <pc:chgData name="Christoph Sperl" userId="4af139c36cd33df3" providerId="LiveId" clId="{46B5FD19-E6A8-4A93-81B4-E90D5C28F9B6}" dt="2020-06-17T13:20:23.138" v="13004"/>
        <pc:sldMkLst>
          <pc:docMk/>
          <pc:sldMk cId="4224333003" sldId="281"/>
        </pc:sldMkLst>
        <pc:spChg chg="mod">
          <ac:chgData name="Christoph Sperl" userId="4af139c36cd33df3" providerId="LiveId" clId="{46B5FD19-E6A8-4A93-81B4-E90D5C28F9B6}" dt="2020-06-16T13:43:09.557" v="9658" actId="6549"/>
          <ac:spMkLst>
            <pc:docMk/>
            <pc:sldMk cId="4224333003" sldId="281"/>
            <ac:spMk id="2" creationId="{B6CBF8FD-D34F-421C-91C5-734A2CC3CB46}"/>
          </ac:spMkLst>
        </pc:spChg>
        <pc:spChg chg="del">
          <ac:chgData name="Christoph Sperl" userId="4af139c36cd33df3" providerId="LiveId" clId="{46B5FD19-E6A8-4A93-81B4-E90D5C28F9B6}" dt="2020-06-17T09:06:02.993" v="12658" actId="478"/>
          <ac:spMkLst>
            <pc:docMk/>
            <pc:sldMk cId="4224333003" sldId="281"/>
            <ac:spMk id="3" creationId="{558B1EB5-B13C-4164-A052-C328E4E68602}"/>
          </ac:spMkLst>
        </pc:spChg>
        <pc:spChg chg="add mod">
          <ac:chgData name="Christoph Sperl" userId="4af139c36cd33df3" providerId="LiveId" clId="{46B5FD19-E6A8-4A93-81B4-E90D5C28F9B6}" dt="2020-06-17T13:09:23.425" v="12734" actId="20577"/>
          <ac:spMkLst>
            <pc:docMk/>
            <pc:sldMk cId="4224333003" sldId="281"/>
            <ac:spMk id="5" creationId="{B8E2453C-6B48-4F73-B06B-7567E95ADB63}"/>
          </ac:spMkLst>
        </pc:spChg>
        <pc:spChg chg="add del mod">
          <ac:chgData name="Christoph Sperl" userId="4af139c36cd33df3" providerId="LiveId" clId="{46B5FD19-E6A8-4A93-81B4-E90D5C28F9B6}" dt="2020-06-17T13:10:02.931" v="12741" actId="478"/>
          <ac:spMkLst>
            <pc:docMk/>
            <pc:sldMk cId="4224333003" sldId="281"/>
            <ac:spMk id="9" creationId="{D79F869B-15F1-4B15-9E3F-EC5BC393E3AA}"/>
          </ac:spMkLst>
        </pc:spChg>
        <pc:spChg chg="add mod">
          <ac:chgData name="Christoph Sperl" userId="4af139c36cd33df3" providerId="LiveId" clId="{46B5FD19-E6A8-4A93-81B4-E90D5C28F9B6}" dt="2020-06-17T13:10:07.271" v="12743" actId="1076"/>
          <ac:spMkLst>
            <pc:docMk/>
            <pc:sldMk cId="4224333003" sldId="281"/>
            <ac:spMk id="12" creationId="{EA1546BD-B55B-44B5-8FFC-8B87AB601FAB}"/>
          </ac:spMkLst>
        </pc:spChg>
        <pc:spChg chg="add del mod">
          <ac:chgData name="Christoph Sperl" userId="4af139c36cd33df3" providerId="LiveId" clId="{46B5FD19-E6A8-4A93-81B4-E90D5C28F9B6}" dt="2020-06-17T13:11:13.865" v="12750" actId="1076"/>
          <ac:spMkLst>
            <pc:docMk/>
            <pc:sldMk cId="4224333003" sldId="281"/>
            <ac:spMk id="13" creationId="{ED9B2D49-6FB4-49A0-ACEF-44E333CBC0A1}"/>
          </ac:spMkLst>
        </pc:spChg>
        <pc:spChg chg="add del mod">
          <ac:chgData name="Christoph Sperl" userId="4af139c36cd33df3" providerId="LiveId" clId="{46B5FD19-E6A8-4A93-81B4-E90D5C28F9B6}" dt="2020-06-17T13:11:03.282" v="12747" actId="478"/>
          <ac:spMkLst>
            <pc:docMk/>
            <pc:sldMk cId="4224333003" sldId="281"/>
            <ac:spMk id="14" creationId="{F573B1C8-A99D-418C-B96A-DA086CA943C5}"/>
          </ac:spMkLst>
        </pc:spChg>
        <pc:spChg chg="add mod">
          <ac:chgData name="Christoph Sperl" userId="4af139c36cd33df3" providerId="LiveId" clId="{46B5FD19-E6A8-4A93-81B4-E90D5C28F9B6}" dt="2020-06-17T13:19:11.382" v="12989" actId="1076"/>
          <ac:spMkLst>
            <pc:docMk/>
            <pc:sldMk cId="4224333003" sldId="281"/>
            <ac:spMk id="18" creationId="{86FA0FAC-42A7-45D8-98A3-BD42A776C55C}"/>
          </ac:spMkLst>
        </pc:spChg>
        <pc:picChg chg="add mod">
          <ac:chgData name="Christoph Sperl" userId="4af139c36cd33df3" providerId="LiveId" clId="{46B5FD19-E6A8-4A93-81B4-E90D5C28F9B6}" dt="2020-06-17T09:07:22.860" v="12661" actId="1076"/>
          <ac:picMkLst>
            <pc:docMk/>
            <pc:sldMk cId="4224333003" sldId="281"/>
            <ac:picMk id="4" creationId="{B100B834-3FDB-4A49-B31B-C65B57905F3B}"/>
          </ac:picMkLst>
        </pc:picChg>
        <pc:cxnChg chg="add mod">
          <ac:chgData name="Christoph Sperl" userId="4af139c36cd33df3" providerId="LiveId" clId="{46B5FD19-E6A8-4A93-81B4-E90D5C28F9B6}" dt="2020-06-17T13:09:35.972" v="12737" actId="14100"/>
          <ac:cxnSpMkLst>
            <pc:docMk/>
            <pc:sldMk cId="4224333003" sldId="281"/>
            <ac:cxnSpMk id="6" creationId="{3AB788D4-9F10-4479-BEE9-3D30235804D7}"/>
          </ac:cxnSpMkLst>
        </pc:cxnChg>
        <pc:cxnChg chg="add mod">
          <ac:chgData name="Christoph Sperl" userId="4af139c36cd33df3" providerId="LiveId" clId="{46B5FD19-E6A8-4A93-81B4-E90D5C28F9B6}" dt="2020-06-17T13:10:02.931" v="12741" actId="478"/>
          <ac:cxnSpMkLst>
            <pc:docMk/>
            <pc:sldMk cId="4224333003" sldId="281"/>
            <ac:cxnSpMk id="10" creationId="{1FDA4B45-FF42-4211-86DB-0E09695D1B5B}"/>
          </ac:cxnSpMkLst>
        </pc:cxnChg>
        <pc:cxnChg chg="add mod">
          <ac:chgData name="Christoph Sperl" userId="4af139c36cd33df3" providerId="LiveId" clId="{46B5FD19-E6A8-4A93-81B4-E90D5C28F9B6}" dt="2020-06-17T13:11:24.147" v="12752" actId="14100"/>
          <ac:cxnSpMkLst>
            <pc:docMk/>
            <pc:sldMk cId="4224333003" sldId="281"/>
            <ac:cxnSpMk id="15" creationId="{1B74534D-EC8F-4AFD-BA6F-FCCA01FEEF84}"/>
          </ac:cxnSpMkLst>
        </pc:cxnChg>
        <pc:cxnChg chg="add mod">
          <ac:chgData name="Christoph Sperl" userId="4af139c36cd33df3" providerId="LiveId" clId="{46B5FD19-E6A8-4A93-81B4-E90D5C28F9B6}" dt="2020-06-17T13:19:19.231" v="12992" actId="14100"/>
          <ac:cxnSpMkLst>
            <pc:docMk/>
            <pc:sldMk cId="4224333003" sldId="281"/>
            <ac:cxnSpMk id="19" creationId="{3B09A9E9-7D9B-4055-B51A-FB4C1B799B62}"/>
          </ac:cxnSpMkLst>
        </pc:cxnChg>
        <pc:cxnChg chg="add del mod">
          <ac:chgData name="Christoph Sperl" userId="4af139c36cd33df3" providerId="LiveId" clId="{46B5FD19-E6A8-4A93-81B4-E90D5C28F9B6}" dt="2020-06-17T13:20:23.138" v="13004"/>
          <ac:cxnSpMkLst>
            <pc:docMk/>
            <pc:sldMk cId="4224333003" sldId="281"/>
            <ac:cxnSpMk id="22" creationId="{85782189-8088-4CE9-8AE0-C49900591090}"/>
          </ac:cxnSpMkLst>
        </pc:cxnChg>
      </pc:sldChg>
      <pc:sldChg chg="addSp delSp modSp add mod">
        <pc:chgData name="Christoph Sperl" userId="4af139c36cd33df3" providerId="LiveId" clId="{46B5FD19-E6A8-4A93-81B4-E90D5C28F9B6}" dt="2020-06-24T12:55:58.984" v="24334" actId="1440"/>
        <pc:sldMkLst>
          <pc:docMk/>
          <pc:sldMk cId="2118281715" sldId="282"/>
        </pc:sldMkLst>
        <pc:spChg chg="mod">
          <ac:chgData name="Christoph Sperl" userId="4af139c36cd33df3" providerId="LiveId" clId="{46B5FD19-E6A8-4A93-81B4-E90D5C28F9B6}" dt="2020-06-17T14:20:11.720" v="15041" actId="20577"/>
          <ac:spMkLst>
            <pc:docMk/>
            <pc:sldMk cId="2118281715" sldId="282"/>
            <ac:spMk id="2" creationId="{B6CBF8FD-D34F-421C-91C5-734A2CC3CB46}"/>
          </ac:spMkLst>
        </pc:spChg>
        <pc:spChg chg="del">
          <ac:chgData name="Christoph Sperl" userId="4af139c36cd33df3" providerId="LiveId" clId="{46B5FD19-E6A8-4A93-81B4-E90D5C28F9B6}" dt="2020-06-16T13:43:30.853" v="9683" actId="478"/>
          <ac:spMkLst>
            <pc:docMk/>
            <pc:sldMk cId="2118281715" sldId="282"/>
            <ac:spMk id="3" creationId="{558B1EB5-B13C-4164-A052-C328E4E68602}"/>
          </ac:spMkLst>
        </pc:spChg>
        <pc:graphicFrameChg chg="add del mod modGraphic">
          <ac:chgData name="Christoph Sperl" userId="4af139c36cd33df3" providerId="LiveId" clId="{46B5FD19-E6A8-4A93-81B4-E90D5C28F9B6}" dt="2020-06-18T12:39:37.998" v="19072" actId="478"/>
          <ac:graphicFrameMkLst>
            <pc:docMk/>
            <pc:sldMk cId="2118281715" sldId="282"/>
            <ac:graphicFrameMk id="4" creationId="{05B7CBC4-553F-412A-9A71-79FA66BE57E4}"/>
          </ac:graphicFrameMkLst>
        </pc:graphicFrameChg>
        <pc:graphicFrameChg chg="add mod modGraphic">
          <ac:chgData name="Christoph Sperl" userId="4af139c36cd33df3" providerId="LiveId" clId="{46B5FD19-E6A8-4A93-81B4-E90D5C28F9B6}" dt="2020-06-24T12:53:12.045" v="24309"/>
          <ac:graphicFrameMkLst>
            <pc:docMk/>
            <pc:sldMk cId="2118281715" sldId="282"/>
            <ac:graphicFrameMk id="4" creationId="{E597D07E-6DA1-4ACD-9CF5-A5123F24F363}"/>
          </ac:graphicFrameMkLst>
        </pc:graphicFrameChg>
        <pc:graphicFrameChg chg="add del mod modGraphic">
          <ac:chgData name="Christoph Sperl" userId="4af139c36cd33df3" providerId="LiveId" clId="{46B5FD19-E6A8-4A93-81B4-E90D5C28F9B6}" dt="2020-06-24T12:51:59.645" v="24294" actId="478"/>
          <ac:graphicFrameMkLst>
            <pc:docMk/>
            <pc:sldMk cId="2118281715" sldId="282"/>
            <ac:graphicFrameMk id="5" creationId="{30E5B6DC-11E6-4EA3-AA3A-203D3E544AA0}"/>
          </ac:graphicFrameMkLst>
        </pc:graphicFrameChg>
        <pc:graphicFrameChg chg="add del mod modGraphic">
          <ac:chgData name="Christoph Sperl" userId="4af139c36cd33df3" providerId="LiveId" clId="{46B5FD19-E6A8-4A93-81B4-E90D5C28F9B6}" dt="2020-06-24T12:52:00.164" v="24295" actId="478"/>
          <ac:graphicFrameMkLst>
            <pc:docMk/>
            <pc:sldMk cId="2118281715" sldId="282"/>
            <ac:graphicFrameMk id="6" creationId="{E374EBCF-58B7-441E-B739-0B660B92CF6B}"/>
          </ac:graphicFrameMkLst>
        </pc:graphicFrameChg>
        <pc:graphicFrameChg chg="add del mod modGraphic">
          <ac:chgData name="Christoph Sperl" userId="4af139c36cd33df3" providerId="LiveId" clId="{46B5FD19-E6A8-4A93-81B4-E90D5C28F9B6}" dt="2020-06-24T12:52:00.611" v="24296" actId="478"/>
          <ac:graphicFrameMkLst>
            <pc:docMk/>
            <pc:sldMk cId="2118281715" sldId="282"/>
            <ac:graphicFrameMk id="8" creationId="{81875269-BDA7-435D-8F53-BF1002CDFF17}"/>
          </ac:graphicFrameMkLst>
        </pc:graphicFrameChg>
        <pc:graphicFrameChg chg="add mod modGraphic">
          <ac:chgData name="Christoph Sperl" userId="4af139c36cd33df3" providerId="LiveId" clId="{46B5FD19-E6A8-4A93-81B4-E90D5C28F9B6}" dt="2020-06-24T12:53:26.695" v="24313" actId="1076"/>
          <ac:graphicFrameMkLst>
            <pc:docMk/>
            <pc:sldMk cId="2118281715" sldId="282"/>
            <ac:graphicFrameMk id="9" creationId="{1E907312-74F9-4C8D-B681-B402E33CDEFC}"/>
          </ac:graphicFrameMkLst>
        </pc:graphicFrameChg>
        <pc:graphicFrameChg chg="add del mod modGraphic">
          <ac:chgData name="Christoph Sperl" userId="4af139c36cd33df3" providerId="LiveId" clId="{46B5FD19-E6A8-4A93-81B4-E90D5C28F9B6}" dt="2020-06-24T12:52:01.227" v="24297" actId="478"/>
          <ac:graphicFrameMkLst>
            <pc:docMk/>
            <pc:sldMk cId="2118281715" sldId="282"/>
            <ac:graphicFrameMk id="10" creationId="{CE18451E-BB7E-4F67-908D-7C9728502145}"/>
          </ac:graphicFrameMkLst>
        </pc:graphicFrameChg>
        <pc:graphicFrameChg chg="add del mod modGraphic">
          <ac:chgData name="Christoph Sperl" userId="4af139c36cd33df3" providerId="LiveId" clId="{46B5FD19-E6A8-4A93-81B4-E90D5C28F9B6}" dt="2020-06-24T12:55:41.417" v="24332" actId="478"/>
          <ac:graphicFrameMkLst>
            <pc:docMk/>
            <pc:sldMk cId="2118281715" sldId="282"/>
            <ac:graphicFrameMk id="12" creationId="{5CD0CD22-5B0B-4004-9B85-597040AC3894}"/>
          </ac:graphicFrameMkLst>
        </pc:graphicFrameChg>
        <pc:graphicFrameChg chg="add mod modGraphic">
          <ac:chgData name="Christoph Sperl" userId="4af139c36cd33df3" providerId="LiveId" clId="{46B5FD19-E6A8-4A93-81B4-E90D5C28F9B6}" dt="2020-06-24T12:53:34" v="24316" actId="1076"/>
          <ac:graphicFrameMkLst>
            <pc:docMk/>
            <pc:sldMk cId="2118281715" sldId="282"/>
            <ac:graphicFrameMk id="13" creationId="{7E374F2B-213E-47D7-B47D-01ACCFB15D7A}"/>
          </ac:graphicFrameMkLst>
        </pc:graphicFrameChg>
        <pc:graphicFrameChg chg="add del mod modGraphic">
          <ac:chgData name="Christoph Sperl" userId="4af139c36cd33df3" providerId="LiveId" clId="{46B5FD19-E6A8-4A93-81B4-E90D5C28F9B6}" dt="2020-06-24T12:55:35.873" v="24331" actId="478"/>
          <ac:graphicFrameMkLst>
            <pc:docMk/>
            <pc:sldMk cId="2118281715" sldId="282"/>
            <ac:graphicFrameMk id="15" creationId="{16C16E7E-AC01-4D6E-B8C6-28D6CDFB981D}"/>
          </ac:graphicFrameMkLst>
        </pc:graphicFrameChg>
        <pc:graphicFrameChg chg="add modGraphic">
          <ac:chgData name="Christoph Sperl" userId="4af139c36cd33df3" providerId="LiveId" clId="{46B5FD19-E6A8-4A93-81B4-E90D5C28F9B6}" dt="2020-06-24T12:55:58.984" v="24334" actId="1440"/>
          <ac:graphicFrameMkLst>
            <pc:docMk/>
            <pc:sldMk cId="2118281715" sldId="282"/>
            <ac:graphicFrameMk id="17" creationId="{9A37732E-8B9C-4AE7-A89F-268FF943C8CE}"/>
          </ac:graphicFrameMkLst>
        </pc:graphicFrameChg>
      </pc:sldChg>
      <pc:sldChg chg="addSp delSp modSp add mod delAnim modAnim">
        <pc:chgData name="Christoph Sperl" userId="4af139c36cd33df3" providerId="LiveId" clId="{46B5FD19-E6A8-4A93-81B4-E90D5C28F9B6}" dt="2020-06-17T08:44:33.582" v="12397"/>
        <pc:sldMkLst>
          <pc:docMk/>
          <pc:sldMk cId="4058490603" sldId="283"/>
        </pc:sldMkLst>
        <pc:spChg chg="add del mod">
          <ac:chgData name="Christoph Sperl" userId="4af139c36cd33df3" providerId="LiveId" clId="{46B5FD19-E6A8-4A93-81B4-E90D5C28F9B6}" dt="2020-06-16T14:28:59.463" v="10123" actId="478"/>
          <ac:spMkLst>
            <pc:docMk/>
            <pc:sldMk cId="4058490603" sldId="283"/>
            <ac:spMk id="4" creationId="{319BACE9-3A9D-419D-8C58-C052C7158870}"/>
          </ac:spMkLst>
        </pc:spChg>
        <pc:spChg chg="add mod">
          <ac:chgData name="Christoph Sperl" userId="4af139c36cd33df3" providerId="LiveId" clId="{46B5FD19-E6A8-4A93-81B4-E90D5C28F9B6}" dt="2020-06-17T08:00:35.828" v="11495" actId="1076"/>
          <ac:spMkLst>
            <pc:docMk/>
            <pc:sldMk cId="4058490603" sldId="283"/>
            <ac:spMk id="6" creationId="{95ABCFFF-C7DF-4455-BFA2-84B20E7AA97B}"/>
          </ac:spMkLst>
        </pc:spChg>
        <pc:spChg chg="add del mod">
          <ac:chgData name="Christoph Sperl" userId="4af139c36cd33df3" providerId="LiveId" clId="{46B5FD19-E6A8-4A93-81B4-E90D5C28F9B6}" dt="2020-06-17T07:51:40.731" v="11452" actId="478"/>
          <ac:spMkLst>
            <pc:docMk/>
            <pc:sldMk cId="4058490603" sldId="283"/>
            <ac:spMk id="7" creationId="{6BF4CEA6-E9B8-4D7B-B9D5-7FCC9393F837}"/>
          </ac:spMkLst>
        </pc:spChg>
        <pc:spChg chg="add mod">
          <ac:chgData name="Christoph Sperl" userId="4af139c36cd33df3" providerId="LiveId" clId="{46B5FD19-E6A8-4A93-81B4-E90D5C28F9B6}" dt="2020-06-17T07:52:03.025" v="11460" actId="1076"/>
          <ac:spMkLst>
            <pc:docMk/>
            <pc:sldMk cId="4058490603" sldId="283"/>
            <ac:spMk id="8" creationId="{5C970104-73DE-474D-8EC8-F3803B21503E}"/>
          </ac:spMkLst>
        </pc:spChg>
        <pc:spChg chg="add del mod">
          <ac:chgData name="Christoph Sperl" userId="4af139c36cd33df3" providerId="LiveId" clId="{46B5FD19-E6A8-4A93-81B4-E90D5C28F9B6}" dt="2020-06-17T07:51:53.756" v="11458" actId="478"/>
          <ac:spMkLst>
            <pc:docMk/>
            <pc:sldMk cId="4058490603" sldId="283"/>
            <ac:spMk id="9" creationId="{AB333FAB-2EFF-4021-95B7-A7E8324CC576}"/>
          </ac:spMkLst>
        </pc:spChg>
        <pc:spChg chg="del mod">
          <ac:chgData name="Christoph Sperl" userId="4af139c36cd33df3" providerId="LiveId" clId="{46B5FD19-E6A8-4A93-81B4-E90D5C28F9B6}" dt="2020-06-16T14:28:56.464" v="10122" actId="478"/>
          <ac:spMkLst>
            <pc:docMk/>
            <pc:sldMk cId="4058490603" sldId="283"/>
            <ac:spMk id="16" creationId="{83A37C1E-69FB-4144-8186-4CBF9EC17C2B}"/>
          </ac:spMkLst>
        </pc:spChg>
        <pc:spChg chg="add del mod">
          <ac:chgData name="Christoph Sperl" userId="4af139c36cd33df3" providerId="LiveId" clId="{46B5FD19-E6A8-4A93-81B4-E90D5C28F9B6}" dt="2020-06-17T07:51:18.916" v="11448" actId="478"/>
          <ac:spMkLst>
            <pc:docMk/>
            <pc:sldMk cId="4058490603" sldId="283"/>
            <ac:spMk id="21" creationId="{E51F6B67-5797-47C7-B37B-48BDE8B2626D}"/>
          </ac:spMkLst>
        </pc:spChg>
        <pc:spChg chg="add del mod">
          <ac:chgData name="Christoph Sperl" userId="4af139c36cd33df3" providerId="LiveId" clId="{46B5FD19-E6A8-4A93-81B4-E90D5C28F9B6}" dt="2020-06-17T07:52:48.054" v="11469" actId="478"/>
          <ac:spMkLst>
            <pc:docMk/>
            <pc:sldMk cId="4058490603" sldId="283"/>
            <ac:spMk id="25" creationId="{DCC83425-0FAD-49EA-9C42-460B998F6331}"/>
          </ac:spMkLst>
        </pc:spChg>
        <pc:spChg chg="add del mod">
          <ac:chgData name="Christoph Sperl" userId="4af139c36cd33df3" providerId="LiveId" clId="{46B5FD19-E6A8-4A93-81B4-E90D5C28F9B6}" dt="2020-06-17T07:51:49.458" v="11455" actId="478"/>
          <ac:spMkLst>
            <pc:docMk/>
            <pc:sldMk cId="4058490603" sldId="283"/>
            <ac:spMk id="29" creationId="{C568BB53-03F1-45BD-9C99-C04331D77FAE}"/>
          </ac:spMkLst>
        </pc:spChg>
        <pc:spChg chg="add del mod">
          <ac:chgData name="Christoph Sperl" userId="4af139c36cd33df3" providerId="LiveId" clId="{46B5FD19-E6A8-4A93-81B4-E90D5C28F9B6}" dt="2020-06-17T07:51:13.458" v="11446" actId="478"/>
          <ac:spMkLst>
            <pc:docMk/>
            <pc:sldMk cId="4058490603" sldId="283"/>
            <ac:spMk id="30" creationId="{C69AB531-918A-41FD-8201-45D6F60C5EC2}"/>
          </ac:spMkLst>
        </pc:spChg>
        <pc:spChg chg="add del mod">
          <ac:chgData name="Christoph Sperl" userId="4af139c36cd33df3" providerId="LiveId" clId="{46B5FD19-E6A8-4A93-81B4-E90D5C28F9B6}" dt="2020-06-17T07:51:57.716" v="11459" actId="478"/>
          <ac:spMkLst>
            <pc:docMk/>
            <pc:sldMk cId="4058490603" sldId="283"/>
            <ac:spMk id="34" creationId="{B7C5B5D2-8673-4018-86E6-226D6CD728EF}"/>
          </ac:spMkLst>
        </pc:spChg>
        <pc:spChg chg="add mod">
          <ac:chgData name="Christoph Sperl" userId="4af139c36cd33df3" providerId="LiveId" clId="{46B5FD19-E6A8-4A93-81B4-E90D5C28F9B6}" dt="2020-06-17T07:59:09.057" v="11485" actId="14100"/>
          <ac:spMkLst>
            <pc:docMk/>
            <pc:sldMk cId="4058490603" sldId="283"/>
            <ac:spMk id="39" creationId="{AE2EF879-5AB2-4284-883E-87D04AF53C0D}"/>
          </ac:spMkLst>
        </pc:spChg>
        <pc:spChg chg="add mod">
          <ac:chgData name="Christoph Sperl" userId="4af139c36cd33df3" providerId="LiveId" clId="{46B5FD19-E6A8-4A93-81B4-E90D5C28F9B6}" dt="2020-06-17T08:00:00.418" v="11494" actId="14100"/>
          <ac:spMkLst>
            <pc:docMk/>
            <pc:sldMk cId="4058490603" sldId="283"/>
            <ac:spMk id="43" creationId="{5EF400B4-54A5-4C16-B65F-541017F9A0B1}"/>
          </ac:spMkLst>
        </pc:spChg>
        <pc:picChg chg="add mod">
          <ac:chgData name="Christoph Sperl" userId="4af139c36cd33df3" providerId="LiveId" clId="{46B5FD19-E6A8-4A93-81B4-E90D5C28F9B6}" dt="2020-06-16T14:30:01.707" v="10126" actId="1076"/>
          <ac:picMkLst>
            <pc:docMk/>
            <pc:sldMk cId="4058490603" sldId="283"/>
            <ac:picMk id="5" creationId="{32BF93AC-7C59-4777-85A9-C5CB0EAE207F}"/>
          </ac:picMkLst>
        </pc:picChg>
        <pc:cxnChg chg="add mod">
          <ac:chgData name="Christoph Sperl" userId="4af139c36cd33df3" providerId="LiveId" clId="{46B5FD19-E6A8-4A93-81B4-E90D5C28F9B6}" dt="2020-06-17T08:00:35.828" v="11495" actId="1076"/>
          <ac:cxnSpMkLst>
            <pc:docMk/>
            <pc:sldMk cId="4058490603" sldId="283"/>
            <ac:cxnSpMk id="10" creationId="{95497498-23D6-4497-877F-0888DF2BEA98}"/>
          </ac:cxnSpMkLst>
        </pc:cxnChg>
        <pc:cxnChg chg="add mod">
          <ac:chgData name="Christoph Sperl" userId="4af139c36cd33df3" providerId="LiveId" clId="{46B5FD19-E6A8-4A93-81B4-E90D5C28F9B6}" dt="2020-06-17T07:52:56.705" v="11471" actId="14100"/>
          <ac:cxnSpMkLst>
            <pc:docMk/>
            <pc:sldMk cId="4058490603" sldId="283"/>
            <ac:cxnSpMk id="11" creationId="{0667F3E0-EA0D-4923-BB11-839E49174A5F}"/>
          </ac:cxnSpMkLst>
        </pc:cxnChg>
        <pc:cxnChg chg="add del mod">
          <ac:chgData name="Christoph Sperl" userId="4af139c36cd33df3" providerId="LiveId" clId="{46B5FD19-E6A8-4A93-81B4-E90D5C28F9B6}" dt="2020-06-17T07:52:23.140" v="11467" actId="478"/>
          <ac:cxnSpMkLst>
            <pc:docMk/>
            <pc:sldMk cId="4058490603" sldId="283"/>
            <ac:cxnSpMk id="12" creationId="{7145B81A-EFA9-4572-8F82-CD72385BC5D0}"/>
          </ac:cxnSpMkLst>
        </pc:cxnChg>
        <pc:cxnChg chg="add del mod">
          <ac:chgData name="Christoph Sperl" userId="4af139c36cd33df3" providerId="LiveId" clId="{46B5FD19-E6A8-4A93-81B4-E90D5C28F9B6}" dt="2020-06-17T07:52:48.813" v="11470" actId="478"/>
          <ac:cxnSpMkLst>
            <pc:docMk/>
            <pc:sldMk cId="4058490603" sldId="283"/>
            <ac:cxnSpMk id="13" creationId="{3D0A36E5-2D89-41AB-AC5B-9C7A02195DE5}"/>
          </ac:cxnSpMkLst>
        </pc:cxnChg>
        <pc:cxnChg chg="add del mod">
          <ac:chgData name="Christoph Sperl" userId="4af139c36cd33df3" providerId="LiveId" clId="{46B5FD19-E6A8-4A93-81B4-E90D5C28F9B6}" dt="2020-06-17T07:51:50.452" v="11456" actId="478"/>
          <ac:cxnSpMkLst>
            <pc:docMk/>
            <pc:sldMk cId="4058490603" sldId="283"/>
            <ac:cxnSpMk id="14" creationId="{2F06E5B1-5FFC-406B-B61B-DBFA25C99248}"/>
          </ac:cxnSpMkLst>
        </pc:cxnChg>
        <pc:cxnChg chg="add del mod">
          <ac:chgData name="Christoph Sperl" userId="4af139c36cd33df3" providerId="LiveId" clId="{46B5FD19-E6A8-4A93-81B4-E90D5C28F9B6}" dt="2020-06-17T07:51:41.603" v="11453" actId="478"/>
          <ac:cxnSpMkLst>
            <pc:docMk/>
            <pc:sldMk cId="4058490603" sldId="283"/>
            <ac:cxnSpMk id="15" creationId="{D520ACEE-0943-4B54-8D87-DA762CEC913E}"/>
          </ac:cxnSpMkLst>
        </pc:cxnChg>
        <pc:cxnChg chg="add del mod">
          <ac:chgData name="Christoph Sperl" userId="4af139c36cd33df3" providerId="LiveId" clId="{46B5FD19-E6A8-4A93-81B4-E90D5C28F9B6}" dt="2020-06-17T07:52:15.707" v="11465" actId="478"/>
          <ac:cxnSpMkLst>
            <pc:docMk/>
            <pc:sldMk cId="4058490603" sldId="283"/>
            <ac:cxnSpMk id="17" creationId="{489BFAE4-665C-488F-81B5-199F16E2FBB7}"/>
          </ac:cxnSpMkLst>
        </pc:cxnChg>
        <pc:cxnChg chg="add del mod">
          <ac:chgData name="Christoph Sperl" userId="4af139c36cd33df3" providerId="LiveId" clId="{46B5FD19-E6A8-4A93-81B4-E90D5C28F9B6}" dt="2020-06-17T07:52:14.457" v="11464" actId="478"/>
          <ac:cxnSpMkLst>
            <pc:docMk/>
            <pc:sldMk cId="4058490603" sldId="283"/>
            <ac:cxnSpMk id="18" creationId="{3880FE36-27B0-46C9-B13A-BA8B6C189EE6}"/>
          </ac:cxnSpMkLst>
        </pc:cxnChg>
        <pc:cxnChg chg="add del mod">
          <ac:chgData name="Christoph Sperl" userId="4af139c36cd33df3" providerId="LiveId" clId="{46B5FD19-E6A8-4A93-81B4-E90D5C28F9B6}" dt="2020-06-17T07:52:14.012" v="11463" actId="478"/>
          <ac:cxnSpMkLst>
            <pc:docMk/>
            <pc:sldMk cId="4058490603" sldId="283"/>
            <ac:cxnSpMk id="23" creationId="{9707E46E-AFD7-42EA-B21A-59B7EA632103}"/>
          </ac:cxnSpMkLst>
        </pc:cxnChg>
        <pc:cxnChg chg="add del mod">
          <ac:chgData name="Christoph Sperl" userId="4af139c36cd33df3" providerId="LiveId" clId="{46B5FD19-E6A8-4A93-81B4-E90D5C28F9B6}" dt="2020-06-17T07:52:20.249" v="11466" actId="478"/>
          <ac:cxnSpMkLst>
            <pc:docMk/>
            <pc:sldMk cId="4058490603" sldId="283"/>
            <ac:cxnSpMk id="24" creationId="{CD7D0BEE-30D7-478C-BC3F-714DF537A744}"/>
          </ac:cxnSpMkLst>
        </pc:cxnChg>
        <pc:cxnChg chg="add del mod">
          <ac:chgData name="Christoph Sperl" userId="4af139c36cd33df3" providerId="LiveId" clId="{46B5FD19-E6A8-4A93-81B4-E90D5C28F9B6}" dt="2020-06-17T07:52:13.314" v="11462" actId="478"/>
          <ac:cxnSpMkLst>
            <pc:docMk/>
            <pc:sldMk cId="4058490603" sldId="283"/>
            <ac:cxnSpMk id="26" creationId="{07795AB0-9682-42CB-95BD-6E93CC4759CC}"/>
          </ac:cxnSpMkLst>
        </pc:cxnChg>
        <pc:cxnChg chg="add del mod">
          <ac:chgData name="Christoph Sperl" userId="4af139c36cd33df3" providerId="LiveId" clId="{46B5FD19-E6A8-4A93-81B4-E90D5C28F9B6}" dt="2020-06-17T07:52:27.797" v="11468" actId="478"/>
          <ac:cxnSpMkLst>
            <pc:docMk/>
            <pc:sldMk cId="4058490603" sldId="283"/>
            <ac:cxnSpMk id="27" creationId="{02E762E8-5615-4A36-A821-604C4F485A44}"/>
          </ac:cxnSpMkLst>
        </pc:cxnChg>
        <pc:cxnChg chg="add mod">
          <ac:chgData name="Christoph Sperl" userId="4af139c36cd33df3" providerId="LiveId" clId="{46B5FD19-E6A8-4A93-81B4-E90D5C28F9B6}" dt="2020-06-17T07:59:09.057" v="11485" actId="14100"/>
          <ac:cxnSpMkLst>
            <pc:docMk/>
            <pc:sldMk cId="4058490603" sldId="283"/>
            <ac:cxnSpMk id="40" creationId="{406A3830-D5CF-4606-9069-BF8ADCD8064C}"/>
          </ac:cxnSpMkLst>
        </pc:cxnChg>
        <pc:cxnChg chg="add mod">
          <ac:chgData name="Christoph Sperl" userId="4af139c36cd33df3" providerId="LiveId" clId="{46B5FD19-E6A8-4A93-81B4-E90D5C28F9B6}" dt="2020-06-17T08:00:00.418" v="11494" actId="14100"/>
          <ac:cxnSpMkLst>
            <pc:docMk/>
            <pc:sldMk cId="4058490603" sldId="283"/>
            <ac:cxnSpMk id="42" creationId="{BD62F8F4-9E56-4092-98F0-DB1C2C7A77B4}"/>
          </ac:cxnSpMkLst>
        </pc:cxnChg>
      </pc:sldChg>
      <pc:sldChg chg="addSp delSp modSp add mod delAnim modAnim">
        <pc:chgData name="Christoph Sperl" userId="4af139c36cd33df3" providerId="LiveId" clId="{46B5FD19-E6A8-4A93-81B4-E90D5C28F9B6}" dt="2020-06-17T08:09:42.865" v="11636"/>
        <pc:sldMkLst>
          <pc:docMk/>
          <pc:sldMk cId="1863290969" sldId="284"/>
        </pc:sldMkLst>
        <pc:spChg chg="del">
          <ac:chgData name="Christoph Sperl" userId="4af139c36cd33df3" providerId="LiveId" clId="{46B5FD19-E6A8-4A93-81B4-E90D5C28F9B6}" dt="2020-06-17T08:01:44.640" v="11497" actId="478"/>
          <ac:spMkLst>
            <pc:docMk/>
            <pc:sldMk cId="1863290969" sldId="284"/>
            <ac:spMk id="6" creationId="{95ABCFFF-C7DF-4455-BFA2-84B20E7AA97B}"/>
          </ac:spMkLst>
        </pc:spChg>
        <pc:spChg chg="del mod">
          <ac:chgData name="Christoph Sperl" userId="4af139c36cd33df3" providerId="LiveId" clId="{46B5FD19-E6A8-4A93-81B4-E90D5C28F9B6}" dt="2020-06-17T08:08:43.886" v="11634" actId="478"/>
          <ac:spMkLst>
            <pc:docMk/>
            <pc:sldMk cId="1863290969" sldId="284"/>
            <ac:spMk id="7" creationId="{6BF4CEA6-E9B8-4D7B-B9D5-7FCC9393F837}"/>
          </ac:spMkLst>
        </pc:spChg>
        <pc:spChg chg="del mod">
          <ac:chgData name="Christoph Sperl" userId="4af139c36cd33df3" providerId="LiveId" clId="{46B5FD19-E6A8-4A93-81B4-E90D5C28F9B6}" dt="2020-06-17T08:01:49.732" v="11500" actId="478"/>
          <ac:spMkLst>
            <pc:docMk/>
            <pc:sldMk cId="1863290969" sldId="284"/>
            <ac:spMk id="8" creationId="{5C970104-73DE-474D-8EC8-F3803B21503E}"/>
          </ac:spMkLst>
        </pc:spChg>
        <pc:spChg chg="del mod">
          <ac:chgData name="Christoph Sperl" userId="4af139c36cd33df3" providerId="LiveId" clId="{46B5FD19-E6A8-4A93-81B4-E90D5C28F9B6}" dt="2020-06-17T07:58:39.451" v="11482" actId="21"/>
          <ac:spMkLst>
            <pc:docMk/>
            <pc:sldMk cId="1863290969" sldId="284"/>
            <ac:spMk id="9" creationId="{AB333FAB-2EFF-4021-95B7-A7E8324CC576}"/>
          </ac:spMkLst>
        </pc:spChg>
        <pc:spChg chg="mod">
          <ac:chgData name="Christoph Sperl" userId="4af139c36cd33df3" providerId="LiveId" clId="{46B5FD19-E6A8-4A93-81B4-E90D5C28F9B6}" dt="2020-06-17T08:09:06.452" v="11635" actId="20577"/>
          <ac:spMkLst>
            <pc:docMk/>
            <pc:sldMk cId="1863290969" sldId="284"/>
            <ac:spMk id="21" creationId="{E51F6B67-5797-47C7-B37B-48BDE8B2626D}"/>
          </ac:spMkLst>
        </pc:spChg>
        <pc:spChg chg="del mod">
          <ac:chgData name="Christoph Sperl" userId="4af139c36cd33df3" providerId="LiveId" clId="{46B5FD19-E6A8-4A93-81B4-E90D5C28F9B6}" dt="2020-06-17T07:59:50.089" v="11491" actId="21"/>
          <ac:spMkLst>
            <pc:docMk/>
            <pc:sldMk cId="1863290969" sldId="284"/>
            <ac:spMk id="25" creationId="{DCC83425-0FAD-49EA-9C42-460B998F6331}"/>
          </ac:spMkLst>
        </pc:spChg>
        <pc:spChg chg="mod">
          <ac:chgData name="Christoph Sperl" userId="4af139c36cd33df3" providerId="LiveId" clId="{46B5FD19-E6A8-4A93-81B4-E90D5C28F9B6}" dt="2020-06-17T08:05:14.256" v="11507" actId="1076"/>
          <ac:spMkLst>
            <pc:docMk/>
            <pc:sldMk cId="1863290969" sldId="284"/>
            <ac:spMk id="29" creationId="{C568BB53-03F1-45BD-9C99-C04331D77FAE}"/>
          </ac:spMkLst>
        </pc:spChg>
        <pc:spChg chg="del mod">
          <ac:chgData name="Christoph Sperl" userId="4af139c36cd33df3" providerId="LiveId" clId="{46B5FD19-E6A8-4A93-81B4-E90D5C28F9B6}" dt="2020-06-17T08:07:08.200" v="11521" actId="478"/>
          <ac:spMkLst>
            <pc:docMk/>
            <pc:sldMk cId="1863290969" sldId="284"/>
            <ac:spMk id="30" creationId="{C69AB531-918A-41FD-8201-45D6F60C5EC2}"/>
          </ac:spMkLst>
        </pc:spChg>
        <pc:spChg chg="add mod">
          <ac:chgData name="Christoph Sperl" userId="4af139c36cd33df3" providerId="LiveId" clId="{46B5FD19-E6A8-4A93-81B4-E90D5C28F9B6}" dt="2020-06-17T08:07:47.758" v="11529" actId="14100"/>
          <ac:spMkLst>
            <pc:docMk/>
            <pc:sldMk cId="1863290969" sldId="284"/>
            <ac:spMk id="31" creationId="{E7B812A3-D2BF-46F4-9564-A7C7ED52B13B}"/>
          </ac:spMkLst>
        </pc:spChg>
        <pc:spChg chg="del mod">
          <ac:chgData name="Christoph Sperl" userId="4af139c36cd33df3" providerId="LiveId" clId="{46B5FD19-E6A8-4A93-81B4-E90D5C28F9B6}" dt="2020-06-17T08:07:17.893" v="11523" actId="478"/>
          <ac:spMkLst>
            <pc:docMk/>
            <pc:sldMk cId="1863290969" sldId="284"/>
            <ac:spMk id="34" creationId="{B7C5B5D2-8673-4018-86E6-226D6CD728EF}"/>
          </ac:spMkLst>
        </pc:spChg>
        <pc:cxnChg chg="del mod">
          <ac:chgData name="Christoph Sperl" userId="4af139c36cd33df3" providerId="LiveId" clId="{46B5FD19-E6A8-4A93-81B4-E90D5C28F9B6}" dt="2020-06-17T08:01:45.629" v="11498" actId="478"/>
          <ac:cxnSpMkLst>
            <pc:docMk/>
            <pc:sldMk cId="1863290969" sldId="284"/>
            <ac:cxnSpMk id="10" creationId="{95497498-23D6-4497-877F-0888DF2BEA98}"/>
          </ac:cxnSpMkLst>
        </pc:cxnChg>
        <pc:cxnChg chg="del mod">
          <ac:chgData name="Christoph Sperl" userId="4af139c36cd33df3" providerId="LiveId" clId="{46B5FD19-E6A8-4A93-81B4-E90D5C28F9B6}" dt="2020-06-17T08:01:50.574" v="11501" actId="478"/>
          <ac:cxnSpMkLst>
            <pc:docMk/>
            <pc:sldMk cId="1863290969" sldId="284"/>
            <ac:cxnSpMk id="11" creationId="{0667F3E0-EA0D-4923-BB11-839E49174A5F}"/>
          </ac:cxnSpMkLst>
        </pc:cxnChg>
        <pc:cxnChg chg="del mod">
          <ac:chgData name="Christoph Sperl" userId="4af139c36cd33df3" providerId="LiveId" clId="{46B5FD19-E6A8-4A93-81B4-E90D5C28F9B6}" dt="2020-06-17T07:58:39.451" v="11482" actId="21"/>
          <ac:cxnSpMkLst>
            <pc:docMk/>
            <pc:sldMk cId="1863290969" sldId="284"/>
            <ac:cxnSpMk id="12" creationId="{7145B81A-EFA9-4572-8F82-CD72385BC5D0}"/>
          </ac:cxnSpMkLst>
        </pc:cxnChg>
        <pc:cxnChg chg="del mod">
          <ac:chgData name="Christoph Sperl" userId="4af139c36cd33df3" providerId="LiveId" clId="{46B5FD19-E6A8-4A93-81B4-E90D5C28F9B6}" dt="2020-06-17T07:59:50.089" v="11491" actId="21"/>
          <ac:cxnSpMkLst>
            <pc:docMk/>
            <pc:sldMk cId="1863290969" sldId="284"/>
            <ac:cxnSpMk id="13" creationId="{3D0A36E5-2D89-41AB-AC5B-9C7A02195DE5}"/>
          </ac:cxnSpMkLst>
        </pc:cxnChg>
        <pc:cxnChg chg="mod">
          <ac:chgData name="Christoph Sperl" userId="4af139c36cd33df3" providerId="LiveId" clId="{46B5FD19-E6A8-4A93-81B4-E90D5C28F9B6}" dt="2020-06-17T08:05:17.875" v="11508" actId="14100"/>
          <ac:cxnSpMkLst>
            <pc:docMk/>
            <pc:sldMk cId="1863290969" sldId="284"/>
            <ac:cxnSpMk id="14" creationId="{2F06E5B1-5FFC-406B-B61B-DBFA25C99248}"/>
          </ac:cxnSpMkLst>
        </pc:cxnChg>
        <pc:cxnChg chg="del mod">
          <ac:chgData name="Christoph Sperl" userId="4af139c36cd33df3" providerId="LiveId" clId="{46B5FD19-E6A8-4A93-81B4-E90D5C28F9B6}" dt="2020-06-17T08:08:39.634" v="11630" actId="478"/>
          <ac:cxnSpMkLst>
            <pc:docMk/>
            <pc:sldMk cId="1863290969" sldId="284"/>
            <ac:cxnSpMk id="15" creationId="{D520ACEE-0943-4B54-8D87-DA762CEC913E}"/>
          </ac:cxnSpMkLst>
        </pc:cxnChg>
        <pc:cxnChg chg="del mod">
          <ac:chgData name="Christoph Sperl" userId="4af139c36cd33df3" providerId="LiveId" clId="{46B5FD19-E6A8-4A93-81B4-E90D5C28F9B6}" dt="2020-06-17T08:07:08.971" v="11522" actId="478"/>
          <ac:cxnSpMkLst>
            <pc:docMk/>
            <pc:sldMk cId="1863290969" sldId="284"/>
            <ac:cxnSpMk id="17" creationId="{489BFAE4-665C-488F-81B5-199F16E2FBB7}"/>
          </ac:cxnSpMkLst>
        </pc:cxnChg>
        <pc:cxnChg chg="del">
          <ac:chgData name="Christoph Sperl" userId="4af139c36cd33df3" providerId="LiveId" clId="{46B5FD19-E6A8-4A93-81B4-E90D5C28F9B6}" dt="2020-06-17T08:08:42.175" v="11633" actId="478"/>
          <ac:cxnSpMkLst>
            <pc:docMk/>
            <pc:sldMk cId="1863290969" sldId="284"/>
            <ac:cxnSpMk id="18" creationId="{3880FE36-27B0-46C9-B13A-BA8B6C189EE6}"/>
          </ac:cxnSpMkLst>
        </pc:cxnChg>
        <pc:cxnChg chg="del">
          <ac:chgData name="Christoph Sperl" userId="4af139c36cd33df3" providerId="LiveId" clId="{46B5FD19-E6A8-4A93-81B4-E90D5C28F9B6}" dt="2020-06-17T08:08:41.337" v="11632" actId="478"/>
          <ac:cxnSpMkLst>
            <pc:docMk/>
            <pc:sldMk cId="1863290969" sldId="284"/>
            <ac:cxnSpMk id="23" creationId="{9707E46E-AFD7-42EA-B21A-59B7EA632103}"/>
          </ac:cxnSpMkLst>
        </pc:cxnChg>
        <pc:cxnChg chg="del mod">
          <ac:chgData name="Christoph Sperl" userId="4af139c36cd33df3" providerId="LiveId" clId="{46B5FD19-E6A8-4A93-81B4-E90D5C28F9B6}" dt="2020-06-17T08:07:18.877" v="11524" actId="478"/>
          <ac:cxnSpMkLst>
            <pc:docMk/>
            <pc:sldMk cId="1863290969" sldId="284"/>
            <ac:cxnSpMk id="24" creationId="{CD7D0BEE-30D7-478C-BC3F-714DF537A744}"/>
          </ac:cxnSpMkLst>
        </pc:cxnChg>
        <pc:cxnChg chg="del">
          <ac:chgData name="Christoph Sperl" userId="4af139c36cd33df3" providerId="LiveId" clId="{46B5FD19-E6A8-4A93-81B4-E90D5C28F9B6}" dt="2020-06-17T08:08:40.578" v="11631" actId="478"/>
          <ac:cxnSpMkLst>
            <pc:docMk/>
            <pc:sldMk cId="1863290969" sldId="284"/>
            <ac:cxnSpMk id="26" creationId="{07795AB0-9682-42CB-95BD-6E93CC4759CC}"/>
          </ac:cxnSpMkLst>
        </pc:cxnChg>
        <pc:cxnChg chg="mod">
          <ac:chgData name="Christoph Sperl" userId="4af139c36cd33df3" providerId="LiveId" clId="{46B5FD19-E6A8-4A93-81B4-E90D5C28F9B6}" dt="2020-06-17T08:08:23.650" v="11604" actId="20577"/>
          <ac:cxnSpMkLst>
            <pc:docMk/>
            <pc:sldMk cId="1863290969" sldId="284"/>
            <ac:cxnSpMk id="27" creationId="{02E762E8-5615-4A36-A821-604C4F485A44}"/>
          </ac:cxnSpMkLst>
        </pc:cxnChg>
        <pc:cxnChg chg="add mod">
          <ac:chgData name="Christoph Sperl" userId="4af139c36cd33df3" providerId="LiveId" clId="{46B5FD19-E6A8-4A93-81B4-E90D5C28F9B6}" dt="2020-06-17T08:07:47.758" v="11529" actId="14100"/>
          <ac:cxnSpMkLst>
            <pc:docMk/>
            <pc:sldMk cId="1863290969" sldId="284"/>
            <ac:cxnSpMk id="28" creationId="{1E794EAC-E203-4E94-8BEA-45A15A8DA21B}"/>
          </ac:cxnSpMkLst>
        </pc:cxnChg>
      </pc:sldChg>
      <pc:sldChg chg="delSp modSp add del mod delAnim">
        <pc:chgData name="Christoph Sperl" userId="4af139c36cd33df3" providerId="LiveId" clId="{46B5FD19-E6A8-4A93-81B4-E90D5C28F9B6}" dt="2020-06-17T08:10:08.133" v="11637" actId="2696"/>
        <pc:sldMkLst>
          <pc:docMk/>
          <pc:sldMk cId="1956636564" sldId="285"/>
        </pc:sldMkLst>
        <pc:spChg chg="del mod">
          <ac:chgData name="Christoph Sperl" userId="4af139c36cd33df3" providerId="LiveId" clId="{46B5FD19-E6A8-4A93-81B4-E90D5C28F9B6}" dt="2020-06-17T08:07:02.619" v="11519" actId="21"/>
          <ac:spMkLst>
            <pc:docMk/>
            <pc:sldMk cId="1956636564" sldId="285"/>
            <ac:spMk id="7" creationId="{6BF4CEA6-E9B8-4D7B-B9D5-7FCC9393F837}"/>
          </ac:spMkLst>
        </pc:spChg>
        <pc:spChg chg="del mod">
          <ac:chgData name="Christoph Sperl" userId="4af139c36cd33df3" providerId="LiveId" clId="{46B5FD19-E6A8-4A93-81B4-E90D5C28F9B6}" dt="2020-06-17T08:06:42.446" v="11517" actId="478"/>
          <ac:spMkLst>
            <pc:docMk/>
            <pc:sldMk cId="1956636564" sldId="285"/>
            <ac:spMk id="21" creationId="{E51F6B67-5797-47C7-B37B-48BDE8B2626D}"/>
          </ac:spMkLst>
        </pc:spChg>
        <pc:spChg chg="del mod">
          <ac:chgData name="Christoph Sperl" userId="4af139c36cd33df3" providerId="LiveId" clId="{46B5FD19-E6A8-4A93-81B4-E90D5C28F9B6}" dt="2020-06-17T08:05:50.930" v="11514" actId="478"/>
          <ac:spMkLst>
            <pc:docMk/>
            <pc:sldMk cId="1956636564" sldId="285"/>
            <ac:spMk id="30" creationId="{C69AB531-918A-41FD-8201-45D6F60C5EC2}"/>
          </ac:spMkLst>
        </pc:spChg>
        <pc:spChg chg="del mod">
          <ac:chgData name="Christoph Sperl" userId="4af139c36cd33df3" providerId="LiveId" clId="{46B5FD19-E6A8-4A93-81B4-E90D5C28F9B6}" dt="2020-06-17T08:05:46.257" v="11511" actId="478"/>
          <ac:spMkLst>
            <pc:docMk/>
            <pc:sldMk cId="1956636564" sldId="285"/>
            <ac:spMk id="34" creationId="{B7C5B5D2-8673-4018-86E6-226D6CD728EF}"/>
          </ac:spMkLst>
        </pc:spChg>
        <pc:cxnChg chg="del mod">
          <ac:chgData name="Christoph Sperl" userId="4af139c36cd33df3" providerId="LiveId" clId="{46B5FD19-E6A8-4A93-81B4-E90D5C28F9B6}" dt="2020-06-17T08:07:02.619" v="11519" actId="21"/>
          <ac:cxnSpMkLst>
            <pc:docMk/>
            <pc:sldMk cId="1956636564" sldId="285"/>
            <ac:cxnSpMk id="15" creationId="{D520ACEE-0943-4B54-8D87-DA762CEC913E}"/>
          </ac:cxnSpMkLst>
        </pc:cxnChg>
        <pc:cxnChg chg="del mod">
          <ac:chgData name="Christoph Sperl" userId="4af139c36cd33df3" providerId="LiveId" clId="{46B5FD19-E6A8-4A93-81B4-E90D5C28F9B6}" dt="2020-06-17T08:05:51.627" v="11515" actId="478"/>
          <ac:cxnSpMkLst>
            <pc:docMk/>
            <pc:sldMk cId="1956636564" sldId="285"/>
            <ac:cxnSpMk id="17" creationId="{489BFAE4-665C-488F-81B5-199F16E2FBB7}"/>
          </ac:cxnSpMkLst>
        </pc:cxnChg>
        <pc:cxnChg chg="del mod">
          <ac:chgData name="Christoph Sperl" userId="4af139c36cd33df3" providerId="LiveId" clId="{46B5FD19-E6A8-4A93-81B4-E90D5C28F9B6}" dt="2020-06-17T08:05:47.065" v="11512" actId="478"/>
          <ac:cxnSpMkLst>
            <pc:docMk/>
            <pc:sldMk cId="1956636564" sldId="285"/>
            <ac:cxnSpMk id="24" creationId="{CD7D0BEE-30D7-478C-BC3F-714DF537A744}"/>
          </ac:cxnSpMkLst>
        </pc:cxnChg>
      </pc:sldChg>
      <pc:sldChg chg="addSp delSp modSp add mod delAnim modAnim">
        <pc:chgData name="Christoph Sperl" userId="4af139c36cd33df3" providerId="LiveId" clId="{46B5FD19-E6A8-4A93-81B4-E90D5C28F9B6}" dt="2020-06-17T08:17:18.827" v="11782"/>
        <pc:sldMkLst>
          <pc:docMk/>
          <pc:sldMk cId="1060718791" sldId="286"/>
        </pc:sldMkLst>
        <pc:spChg chg="del">
          <ac:chgData name="Christoph Sperl" userId="4af139c36cd33df3" providerId="LiveId" clId="{46B5FD19-E6A8-4A93-81B4-E90D5C28F9B6}" dt="2020-06-17T08:10:57.633" v="11649" actId="478"/>
          <ac:spMkLst>
            <pc:docMk/>
            <pc:sldMk cId="1060718791" sldId="286"/>
            <ac:spMk id="6" creationId="{95ABCFFF-C7DF-4455-BFA2-84B20E7AA97B}"/>
          </ac:spMkLst>
        </pc:spChg>
        <pc:spChg chg="del mod">
          <ac:chgData name="Christoph Sperl" userId="4af139c36cd33df3" providerId="LiveId" clId="{46B5FD19-E6A8-4A93-81B4-E90D5C28F9B6}" dt="2020-06-17T08:10:27.354" v="11643" actId="478"/>
          <ac:spMkLst>
            <pc:docMk/>
            <pc:sldMk cId="1060718791" sldId="286"/>
            <ac:spMk id="7" creationId="{6BF4CEA6-E9B8-4D7B-B9D5-7FCC9393F837}"/>
          </ac:spMkLst>
        </pc:spChg>
        <pc:spChg chg="del">
          <ac:chgData name="Christoph Sperl" userId="4af139c36cd33df3" providerId="LiveId" clId="{46B5FD19-E6A8-4A93-81B4-E90D5C28F9B6}" dt="2020-06-17T08:10:58.997" v="11650" actId="478"/>
          <ac:spMkLst>
            <pc:docMk/>
            <pc:sldMk cId="1060718791" sldId="286"/>
            <ac:spMk id="8" creationId="{5C970104-73DE-474D-8EC8-F3803B21503E}"/>
          </ac:spMkLst>
        </pc:spChg>
        <pc:spChg chg="del">
          <ac:chgData name="Christoph Sperl" userId="4af139c36cd33df3" providerId="LiveId" clId="{46B5FD19-E6A8-4A93-81B4-E90D5C28F9B6}" dt="2020-06-17T08:10:55.983" v="11648" actId="478"/>
          <ac:spMkLst>
            <pc:docMk/>
            <pc:sldMk cId="1060718791" sldId="286"/>
            <ac:spMk id="9" creationId="{AB333FAB-2EFF-4021-95B7-A7E8324CC576}"/>
          </ac:spMkLst>
        </pc:spChg>
        <pc:spChg chg="del mod">
          <ac:chgData name="Christoph Sperl" userId="4af139c36cd33df3" providerId="LiveId" clId="{46B5FD19-E6A8-4A93-81B4-E90D5C28F9B6}" dt="2020-06-17T08:10:13.798" v="11639" actId="478"/>
          <ac:spMkLst>
            <pc:docMk/>
            <pc:sldMk cId="1060718791" sldId="286"/>
            <ac:spMk id="21" creationId="{E51F6B67-5797-47C7-B37B-48BDE8B2626D}"/>
          </ac:spMkLst>
        </pc:spChg>
        <pc:spChg chg="del">
          <ac:chgData name="Christoph Sperl" userId="4af139c36cd33df3" providerId="LiveId" clId="{46B5FD19-E6A8-4A93-81B4-E90D5C28F9B6}" dt="2020-06-17T08:10:54.374" v="11647" actId="478"/>
          <ac:spMkLst>
            <pc:docMk/>
            <pc:sldMk cId="1060718791" sldId="286"/>
            <ac:spMk id="25" creationId="{DCC83425-0FAD-49EA-9C42-460B998F6331}"/>
          </ac:spMkLst>
        </pc:spChg>
        <pc:spChg chg="del">
          <ac:chgData name="Christoph Sperl" userId="4af139c36cd33df3" providerId="LiveId" clId="{46B5FD19-E6A8-4A93-81B4-E90D5C28F9B6}" dt="2020-06-17T08:10:52.875" v="11646" actId="478"/>
          <ac:spMkLst>
            <pc:docMk/>
            <pc:sldMk cId="1060718791" sldId="286"/>
            <ac:spMk id="29" creationId="{C568BB53-03F1-45BD-9C99-C04331D77FAE}"/>
          </ac:spMkLst>
        </pc:spChg>
        <pc:spChg chg="mod">
          <ac:chgData name="Christoph Sperl" userId="4af139c36cd33df3" providerId="LiveId" clId="{46B5FD19-E6A8-4A93-81B4-E90D5C28F9B6}" dt="2020-06-17T08:11:19.754" v="11661" actId="1076"/>
          <ac:spMkLst>
            <pc:docMk/>
            <pc:sldMk cId="1060718791" sldId="286"/>
            <ac:spMk id="30" creationId="{C69AB531-918A-41FD-8201-45D6F60C5EC2}"/>
          </ac:spMkLst>
        </pc:spChg>
        <pc:spChg chg="add mod">
          <ac:chgData name="Christoph Sperl" userId="4af139c36cd33df3" providerId="LiveId" clId="{46B5FD19-E6A8-4A93-81B4-E90D5C28F9B6}" dt="2020-06-17T08:16:15.676" v="11775" actId="20577"/>
          <ac:spMkLst>
            <pc:docMk/>
            <pc:sldMk cId="1060718791" sldId="286"/>
            <ac:spMk id="31" creationId="{ABAA696F-DDBE-4B49-8913-C4AB781A2675}"/>
          </ac:spMkLst>
        </pc:spChg>
        <pc:spChg chg="mod">
          <ac:chgData name="Christoph Sperl" userId="4af139c36cd33df3" providerId="LiveId" clId="{46B5FD19-E6A8-4A93-81B4-E90D5C28F9B6}" dt="2020-06-17T08:11:29.709" v="11663" actId="1076"/>
          <ac:spMkLst>
            <pc:docMk/>
            <pc:sldMk cId="1060718791" sldId="286"/>
            <ac:spMk id="34" creationId="{B7C5B5D2-8673-4018-86E6-226D6CD728EF}"/>
          </ac:spMkLst>
        </pc:spChg>
        <pc:cxnChg chg="del mod">
          <ac:chgData name="Christoph Sperl" userId="4af139c36cd33df3" providerId="LiveId" clId="{46B5FD19-E6A8-4A93-81B4-E90D5C28F9B6}" dt="2020-06-17T08:11:03.219" v="11651" actId="478"/>
          <ac:cxnSpMkLst>
            <pc:docMk/>
            <pc:sldMk cId="1060718791" sldId="286"/>
            <ac:cxnSpMk id="10" creationId="{95497498-23D6-4497-877F-0888DF2BEA98}"/>
          </ac:cxnSpMkLst>
        </pc:cxnChg>
        <pc:cxnChg chg="del mod">
          <ac:chgData name="Christoph Sperl" userId="4af139c36cd33df3" providerId="LiveId" clId="{46B5FD19-E6A8-4A93-81B4-E90D5C28F9B6}" dt="2020-06-17T08:11:06.413" v="11656" actId="478"/>
          <ac:cxnSpMkLst>
            <pc:docMk/>
            <pc:sldMk cId="1060718791" sldId="286"/>
            <ac:cxnSpMk id="11" creationId="{0667F3E0-EA0D-4923-BB11-839E49174A5F}"/>
          </ac:cxnSpMkLst>
        </pc:cxnChg>
        <pc:cxnChg chg="del mod">
          <ac:chgData name="Christoph Sperl" userId="4af139c36cd33df3" providerId="LiveId" clId="{46B5FD19-E6A8-4A93-81B4-E90D5C28F9B6}" dt="2020-06-17T08:11:05.149" v="11654" actId="478"/>
          <ac:cxnSpMkLst>
            <pc:docMk/>
            <pc:sldMk cId="1060718791" sldId="286"/>
            <ac:cxnSpMk id="12" creationId="{7145B81A-EFA9-4572-8F82-CD72385BC5D0}"/>
          </ac:cxnSpMkLst>
        </pc:cxnChg>
        <pc:cxnChg chg="del mod">
          <ac:chgData name="Christoph Sperl" userId="4af139c36cd33df3" providerId="LiveId" clId="{46B5FD19-E6A8-4A93-81B4-E90D5C28F9B6}" dt="2020-06-17T08:11:04.516" v="11653" actId="478"/>
          <ac:cxnSpMkLst>
            <pc:docMk/>
            <pc:sldMk cId="1060718791" sldId="286"/>
            <ac:cxnSpMk id="13" creationId="{3D0A36E5-2D89-41AB-AC5B-9C7A02195DE5}"/>
          </ac:cxnSpMkLst>
        </pc:cxnChg>
        <pc:cxnChg chg="del mod">
          <ac:chgData name="Christoph Sperl" userId="4af139c36cd33df3" providerId="LiveId" clId="{46B5FD19-E6A8-4A93-81B4-E90D5C28F9B6}" dt="2020-06-17T08:11:03.810" v="11652" actId="478"/>
          <ac:cxnSpMkLst>
            <pc:docMk/>
            <pc:sldMk cId="1060718791" sldId="286"/>
            <ac:cxnSpMk id="14" creationId="{2F06E5B1-5FFC-406B-B61B-DBFA25C99248}"/>
          </ac:cxnSpMkLst>
        </pc:cxnChg>
        <pc:cxnChg chg="del mod">
          <ac:chgData name="Christoph Sperl" userId="4af139c36cd33df3" providerId="LiveId" clId="{46B5FD19-E6A8-4A93-81B4-E90D5C28F9B6}" dt="2020-06-17T08:10:27.999" v="11644" actId="478"/>
          <ac:cxnSpMkLst>
            <pc:docMk/>
            <pc:sldMk cId="1060718791" sldId="286"/>
            <ac:cxnSpMk id="15" creationId="{D520ACEE-0943-4B54-8D87-DA762CEC913E}"/>
          </ac:cxnSpMkLst>
        </pc:cxnChg>
        <pc:cxnChg chg="mod">
          <ac:chgData name="Christoph Sperl" userId="4af139c36cd33df3" providerId="LiveId" clId="{46B5FD19-E6A8-4A93-81B4-E90D5C28F9B6}" dt="2020-06-17T08:11:24.875" v="11662" actId="14100"/>
          <ac:cxnSpMkLst>
            <pc:docMk/>
            <pc:sldMk cId="1060718791" sldId="286"/>
            <ac:cxnSpMk id="17" creationId="{489BFAE4-665C-488F-81B5-199F16E2FBB7}"/>
          </ac:cxnSpMkLst>
        </pc:cxnChg>
        <pc:cxnChg chg="del">
          <ac:chgData name="Christoph Sperl" userId="4af139c36cd33df3" providerId="LiveId" clId="{46B5FD19-E6A8-4A93-81B4-E90D5C28F9B6}" dt="2020-06-17T08:11:07.560" v="11657" actId="478"/>
          <ac:cxnSpMkLst>
            <pc:docMk/>
            <pc:sldMk cId="1060718791" sldId="286"/>
            <ac:cxnSpMk id="18" creationId="{3880FE36-27B0-46C9-B13A-BA8B6C189EE6}"/>
          </ac:cxnSpMkLst>
        </pc:cxnChg>
        <pc:cxnChg chg="del">
          <ac:chgData name="Christoph Sperl" userId="4af139c36cd33df3" providerId="LiveId" clId="{46B5FD19-E6A8-4A93-81B4-E90D5C28F9B6}" dt="2020-06-17T08:11:08.056" v="11658" actId="478"/>
          <ac:cxnSpMkLst>
            <pc:docMk/>
            <pc:sldMk cId="1060718791" sldId="286"/>
            <ac:cxnSpMk id="23" creationId="{9707E46E-AFD7-42EA-B21A-59B7EA632103}"/>
          </ac:cxnSpMkLst>
        </pc:cxnChg>
        <pc:cxnChg chg="mod">
          <ac:chgData name="Christoph Sperl" userId="4af139c36cd33df3" providerId="LiveId" clId="{46B5FD19-E6A8-4A93-81B4-E90D5C28F9B6}" dt="2020-06-17T08:11:33.249" v="11664" actId="14100"/>
          <ac:cxnSpMkLst>
            <pc:docMk/>
            <pc:sldMk cId="1060718791" sldId="286"/>
            <ac:cxnSpMk id="24" creationId="{CD7D0BEE-30D7-478C-BC3F-714DF537A744}"/>
          </ac:cxnSpMkLst>
        </pc:cxnChg>
        <pc:cxnChg chg="del">
          <ac:chgData name="Christoph Sperl" userId="4af139c36cd33df3" providerId="LiveId" clId="{46B5FD19-E6A8-4A93-81B4-E90D5C28F9B6}" dt="2020-06-17T08:11:09.086" v="11659" actId="478"/>
          <ac:cxnSpMkLst>
            <pc:docMk/>
            <pc:sldMk cId="1060718791" sldId="286"/>
            <ac:cxnSpMk id="26" creationId="{07795AB0-9682-42CB-95BD-6E93CC4759CC}"/>
          </ac:cxnSpMkLst>
        </pc:cxnChg>
        <pc:cxnChg chg="del">
          <ac:chgData name="Christoph Sperl" userId="4af139c36cd33df3" providerId="LiveId" clId="{46B5FD19-E6A8-4A93-81B4-E90D5C28F9B6}" dt="2020-06-17T08:11:05.847" v="11655" actId="478"/>
          <ac:cxnSpMkLst>
            <pc:docMk/>
            <pc:sldMk cId="1060718791" sldId="286"/>
            <ac:cxnSpMk id="27" creationId="{02E762E8-5615-4A36-A821-604C4F485A44}"/>
          </ac:cxnSpMkLst>
        </pc:cxnChg>
        <pc:cxnChg chg="add mod">
          <ac:chgData name="Christoph Sperl" userId="4af139c36cd33df3" providerId="LiveId" clId="{46B5FD19-E6A8-4A93-81B4-E90D5C28F9B6}" dt="2020-06-17T08:16:25.111" v="11777" actId="14100"/>
          <ac:cxnSpMkLst>
            <pc:docMk/>
            <pc:sldMk cId="1060718791" sldId="286"/>
            <ac:cxnSpMk id="28" creationId="{62592602-2716-4FBE-BDB0-1677CCDCFE56}"/>
          </ac:cxnSpMkLst>
        </pc:cxnChg>
        <pc:cxnChg chg="add mod">
          <ac:chgData name="Christoph Sperl" userId="4af139c36cd33df3" providerId="LiveId" clId="{46B5FD19-E6A8-4A93-81B4-E90D5C28F9B6}" dt="2020-06-17T08:16:30.182" v="11779" actId="14100"/>
          <ac:cxnSpMkLst>
            <pc:docMk/>
            <pc:sldMk cId="1060718791" sldId="286"/>
            <ac:cxnSpMk id="32" creationId="{DC9D42BD-4ACB-4B91-B076-4C527024D5D1}"/>
          </ac:cxnSpMkLst>
        </pc:cxnChg>
      </pc:sldChg>
      <pc:sldChg chg="addSp delSp modSp add mod delAnim modAnim">
        <pc:chgData name="Christoph Sperl" userId="4af139c36cd33df3" providerId="LiveId" clId="{46B5FD19-E6A8-4A93-81B4-E90D5C28F9B6}" dt="2020-06-17T08:46:00.808" v="12409"/>
        <pc:sldMkLst>
          <pc:docMk/>
          <pc:sldMk cId="316984373" sldId="287"/>
        </pc:sldMkLst>
        <pc:spChg chg="add mod">
          <ac:chgData name="Christoph Sperl" userId="4af139c36cd33df3" providerId="LiveId" clId="{46B5FD19-E6A8-4A93-81B4-E90D5C28F9B6}" dt="2020-06-17T08:36:13.845" v="11930" actId="164"/>
          <ac:spMkLst>
            <pc:docMk/>
            <pc:sldMk cId="316984373" sldId="287"/>
            <ac:spMk id="13" creationId="{292640F1-8B24-4769-95E9-9A80003416FA}"/>
          </ac:spMkLst>
        </pc:spChg>
        <pc:spChg chg="mod">
          <ac:chgData name="Christoph Sperl" userId="4af139c36cd33df3" providerId="LiveId" clId="{46B5FD19-E6A8-4A93-81B4-E90D5C28F9B6}" dt="2020-06-17T08:37:14.817" v="12036" actId="20577"/>
          <ac:spMkLst>
            <pc:docMk/>
            <pc:sldMk cId="316984373" sldId="287"/>
            <ac:spMk id="19" creationId="{FDF23C24-08DE-4906-B527-E611F7CEF6E6}"/>
          </ac:spMkLst>
        </pc:spChg>
        <pc:spChg chg="mod">
          <ac:chgData name="Christoph Sperl" userId="4af139c36cd33df3" providerId="LiveId" clId="{46B5FD19-E6A8-4A93-81B4-E90D5C28F9B6}" dt="2020-06-17T08:39:37.813" v="12224" actId="20577"/>
          <ac:spMkLst>
            <pc:docMk/>
            <pc:sldMk cId="316984373" sldId="287"/>
            <ac:spMk id="22" creationId="{5577B37E-B73E-43A2-955C-49E37AACBE0F}"/>
          </ac:spMkLst>
        </pc:spChg>
        <pc:spChg chg="mod">
          <ac:chgData name="Christoph Sperl" userId="4af139c36cd33df3" providerId="LiveId" clId="{46B5FD19-E6A8-4A93-81B4-E90D5C28F9B6}" dt="2020-06-17T08:39:33.512" v="12222" actId="20577"/>
          <ac:spMkLst>
            <pc:docMk/>
            <pc:sldMk cId="316984373" sldId="287"/>
            <ac:spMk id="26" creationId="{B5718B8E-389A-4A4E-AD5E-7B1B678FDAE2}"/>
          </ac:spMkLst>
        </pc:spChg>
        <pc:spChg chg="del">
          <ac:chgData name="Christoph Sperl" userId="4af139c36cd33df3" providerId="LiveId" clId="{46B5FD19-E6A8-4A93-81B4-E90D5C28F9B6}" dt="2020-06-17T08:17:52.169" v="11784" actId="478"/>
          <ac:spMkLst>
            <pc:docMk/>
            <pc:sldMk cId="316984373" sldId="287"/>
            <ac:spMk id="30" creationId="{C69AB531-918A-41FD-8201-45D6F60C5EC2}"/>
          </ac:spMkLst>
        </pc:spChg>
        <pc:spChg chg="del">
          <ac:chgData name="Christoph Sperl" userId="4af139c36cd33df3" providerId="LiveId" clId="{46B5FD19-E6A8-4A93-81B4-E90D5C28F9B6}" dt="2020-06-17T08:17:56.927" v="11786" actId="478"/>
          <ac:spMkLst>
            <pc:docMk/>
            <pc:sldMk cId="316984373" sldId="287"/>
            <ac:spMk id="31" creationId="{ABAA696F-DDBE-4B49-8913-C4AB781A2675}"/>
          </ac:spMkLst>
        </pc:spChg>
        <pc:spChg chg="del">
          <ac:chgData name="Christoph Sperl" userId="4af139c36cd33df3" providerId="LiveId" clId="{46B5FD19-E6A8-4A93-81B4-E90D5C28F9B6}" dt="2020-06-17T08:17:56.927" v="11786" actId="478"/>
          <ac:spMkLst>
            <pc:docMk/>
            <pc:sldMk cId="316984373" sldId="287"/>
            <ac:spMk id="34" creationId="{B7C5B5D2-8673-4018-86E6-226D6CD728EF}"/>
          </ac:spMkLst>
        </pc:spChg>
        <pc:spChg chg="mod">
          <ac:chgData name="Christoph Sperl" userId="4af139c36cd33df3" providerId="LiveId" clId="{46B5FD19-E6A8-4A93-81B4-E90D5C28F9B6}" dt="2020-06-17T08:40:30.741" v="12310" actId="20577"/>
          <ac:spMkLst>
            <pc:docMk/>
            <pc:sldMk cId="316984373" sldId="287"/>
            <ac:spMk id="35" creationId="{2A01A362-1C2C-4A06-BEA1-B574D4DFDCE9}"/>
          </ac:spMkLst>
        </pc:spChg>
        <pc:spChg chg="mod">
          <ac:chgData name="Christoph Sperl" userId="4af139c36cd33df3" providerId="LiveId" clId="{46B5FD19-E6A8-4A93-81B4-E90D5C28F9B6}" dt="2020-06-17T08:42:36.246" v="12342" actId="20577"/>
          <ac:spMkLst>
            <pc:docMk/>
            <pc:sldMk cId="316984373" sldId="287"/>
            <ac:spMk id="38" creationId="{489D06A9-BE09-4DB0-86FA-65D478AC3750}"/>
          </ac:spMkLst>
        </pc:spChg>
        <pc:grpChg chg="add mod">
          <ac:chgData name="Christoph Sperl" userId="4af139c36cd33df3" providerId="LiveId" clId="{46B5FD19-E6A8-4A93-81B4-E90D5C28F9B6}" dt="2020-06-17T08:36:13.845" v="11930" actId="164"/>
          <ac:grpSpMkLst>
            <pc:docMk/>
            <pc:sldMk cId="316984373" sldId="287"/>
            <ac:grpSpMk id="6" creationId="{14BF8D60-9ABB-4A12-A7D8-D879D0EC0B15}"/>
          </ac:grpSpMkLst>
        </pc:grpChg>
        <pc:grpChg chg="add del mod">
          <ac:chgData name="Christoph Sperl" userId="4af139c36cd33df3" providerId="LiveId" clId="{46B5FD19-E6A8-4A93-81B4-E90D5C28F9B6}" dt="2020-06-17T08:37:23.491" v="12038" actId="478"/>
          <ac:grpSpMkLst>
            <pc:docMk/>
            <pc:sldMk cId="316984373" sldId="287"/>
            <ac:grpSpMk id="16" creationId="{B856C00B-A8FE-47C0-B4F1-705C99AC4C39}"/>
          </ac:grpSpMkLst>
        </pc:grpChg>
        <pc:grpChg chg="add mod">
          <ac:chgData name="Christoph Sperl" userId="4af139c36cd33df3" providerId="LiveId" clId="{46B5FD19-E6A8-4A93-81B4-E90D5C28F9B6}" dt="2020-06-17T08:37:41.146" v="12045" actId="1076"/>
          <ac:grpSpMkLst>
            <pc:docMk/>
            <pc:sldMk cId="316984373" sldId="287"/>
            <ac:grpSpMk id="20" creationId="{49702F29-5487-4AE8-A971-40286E8B1B3A}"/>
          </ac:grpSpMkLst>
        </pc:grpChg>
        <pc:grpChg chg="add mod">
          <ac:chgData name="Christoph Sperl" userId="4af139c36cd33df3" providerId="LiveId" clId="{46B5FD19-E6A8-4A93-81B4-E90D5C28F9B6}" dt="2020-06-17T08:39:10.726" v="12155" actId="1076"/>
          <ac:grpSpMkLst>
            <pc:docMk/>
            <pc:sldMk cId="316984373" sldId="287"/>
            <ac:grpSpMk id="23" creationId="{8BDEC74D-93E9-428B-B3CE-708D7FB27B9B}"/>
          </ac:grpSpMkLst>
        </pc:grpChg>
        <pc:grpChg chg="add mod">
          <ac:chgData name="Christoph Sperl" userId="4af139c36cd33df3" providerId="LiveId" clId="{46B5FD19-E6A8-4A93-81B4-E90D5C28F9B6}" dt="2020-06-17T08:39:55.571" v="12227" actId="1076"/>
          <ac:grpSpMkLst>
            <pc:docMk/>
            <pc:sldMk cId="316984373" sldId="287"/>
            <ac:grpSpMk id="29" creationId="{3B35A7CC-B593-4980-9154-F4D2B15A6A3A}"/>
          </ac:grpSpMkLst>
        </pc:grpChg>
        <pc:grpChg chg="add mod">
          <ac:chgData name="Christoph Sperl" userId="4af139c36cd33df3" providerId="LiveId" clId="{46B5FD19-E6A8-4A93-81B4-E90D5C28F9B6}" dt="2020-06-17T08:41:43.004" v="12312" actId="1076"/>
          <ac:grpSpMkLst>
            <pc:docMk/>
            <pc:sldMk cId="316984373" sldId="287"/>
            <ac:grpSpMk id="36" creationId="{5E6C745A-9DD1-4089-9B5A-05866817B950}"/>
          </ac:grpSpMkLst>
        </pc:grpChg>
        <pc:picChg chg="add mod">
          <ac:chgData name="Christoph Sperl" userId="4af139c36cd33df3" providerId="LiveId" clId="{46B5FD19-E6A8-4A93-81B4-E90D5C28F9B6}" dt="2020-06-17T08:37:28.820" v="12042" actId="1076"/>
          <ac:picMkLst>
            <pc:docMk/>
            <pc:sldMk cId="316984373" sldId="287"/>
            <ac:picMk id="3" creationId="{608EE576-E058-467F-9F9D-B8C06A52BACF}"/>
          </ac:picMkLst>
        </pc:picChg>
        <pc:picChg chg="del">
          <ac:chgData name="Christoph Sperl" userId="4af139c36cd33df3" providerId="LiveId" clId="{46B5FD19-E6A8-4A93-81B4-E90D5C28F9B6}" dt="2020-06-17T08:17:56.927" v="11786" actId="478"/>
          <ac:picMkLst>
            <pc:docMk/>
            <pc:sldMk cId="316984373" sldId="287"/>
            <ac:picMk id="5" creationId="{32BF93AC-7C59-4777-85A9-C5CB0EAE207F}"/>
          </ac:picMkLst>
        </pc:picChg>
        <pc:cxnChg chg="add mod">
          <ac:chgData name="Christoph Sperl" userId="4af139c36cd33df3" providerId="LiveId" clId="{46B5FD19-E6A8-4A93-81B4-E90D5C28F9B6}" dt="2020-06-17T08:36:13.845" v="11930" actId="164"/>
          <ac:cxnSpMkLst>
            <pc:docMk/>
            <pc:sldMk cId="316984373" sldId="287"/>
            <ac:cxnSpMk id="12" creationId="{DFE4399C-8945-46DE-A0C1-8264A39EB148}"/>
          </ac:cxnSpMkLst>
        </pc:cxnChg>
        <pc:cxnChg chg="del mod">
          <ac:chgData name="Christoph Sperl" userId="4af139c36cd33df3" providerId="LiveId" clId="{46B5FD19-E6A8-4A93-81B4-E90D5C28F9B6}" dt="2020-06-17T08:17:53.178" v="11785" actId="478"/>
          <ac:cxnSpMkLst>
            <pc:docMk/>
            <pc:sldMk cId="316984373" sldId="287"/>
            <ac:cxnSpMk id="17" creationId="{489BFAE4-665C-488F-81B5-199F16E2FBB7}"/>
          </ac:cxnSpMkLst>
        </pc:cxnChg>
        <pc:cxnChg chg="mod">
          <ac:chgData name="Christoph Sperl" userId="4af139c36cd33df3" providerId="LiveId" clId="{46B5FD19-E6A8-4A93-81B4-E90D5C28F9B6}" dt="2020-06-17T08:37:23.491" v="12038" actId="478"/>
          <ac:cxnSpMkLst>
            <pc:docMk/>
            <pc:sldMk cId="316984373" sldId="287"/>
            <ac:cxnSpMk id="18" creationId="{AB7EDA23-9A0C-44B7-9104-2766F7ED163C}"/>
          </ac:cxnSpMkLst>
        </pc:cxnChg>
        <pc:cxnChg chg="mod">
          <ac:chgData name="Christoph Sperl" userId="4af139c36cd33df3" providerId="LiveId" clId="{46B5FD19-E6A8-4A93-81B4-E90D5C28F9B6}" dt="2020-06-17T08:39:04.641" v="12151" actId="20577"/>
          <ac:cxnSpMkLst>
            <pc:docMk/>
            <pc:sldMk cId="316984373" sldId="287"/>
            <ac:cxnSpMk id="21" creationId="{B47096F3-6E39-49DA-9527-C40829AB852E}"/>
          </ac:cxnSpMkLst>
        </pc:cxnChg>
        <pc:cxnChg chg="del mod">
          <ac:chgData name="Christoph Sperl" userId="4af139c36cd33df3" providerId="LiveId" clId="{46B5FD19-E6A8-4A93-81B4-E90D5C28F9B6}" dt="2020-06-17T08:17:56.927" v="11786" actId="478"/>
          <ac:cxnSpMkLst>
            <pc:docMk/>
            <pc:sldMk cId="316984373" sldId="287"/>
            <ac:cxnSpMk id="24" creationId="{CD7D0BEE-30D7-478C-BC3F-714DF537A744}"/>
          </ac:cxnSpMkLst>
        </pc:cxnChg>
        <pc:cxnChg chg="mod">
          <ac:chgData name="Christoph Sperl" userId="4af139c36cd33df3" providerId="LiveId" clId="{46B5FD19-E6A8-4A93-81B4-E90D5C28F9B6}" dt="2020-06-17T08:39:45.282" v="12225" actId="14100"/>
          <ac:cxnSpMkLst>
            <pc:docMk/>
            <pc:sldMk cId="316984373" sldId="287"/>
            <ac:cxnSpMk id="25" creationId="{1101607A-0F35-48AF-AC84-675375E895FE}"/>
          </ac:cxnSpMkLst>
        </pc:cxnChg>
        <pc:cxnChg chg="del mod">
          <ac:chgData name="Christoph Sperl" userId="4af139c36cd33df3" providerId="LiveId" clId="{46B5FD19-E6A8-4A93-81B4-E90D5C28F9B6}" dt="2020-06-17T08:17:56.927" v="11786" actId="478"/>
          <ac:cxnSpMkLst>
            <pc:docMk/>
            <pc:sldMk cId="316984373" sldId="287"/>
            <ac:cxnSpMk id="28" creationId="{62592602-2716-4FBE-BDB0-1677CCDCFE56}"/>
          </ac:cxnSpMkLst>
        </pc:cxnChg>
        <pc:cxnChg chg="del mod">
          <ac:chgData name="Christoph Sperl" userId="4af139c36cd33df3" providerId="LiveId" clId="{46B5FD19-E6A8-4A93-81B4-E90D5C28F9B6}" dt="2020-06-17T08:17:56.927" v="11786" actId="478"/>
          <ac:cxnSpMkLst>
            <pc:docMk/>
            <pc:sldMk cId="316984373" sldId="287"/>
            <ac:cxnSpMk id="32" creationId="{DC9D42BD-4ACB-4B91-B076-4C527024D5D1}"/>
          </ac:cxnSpMkLst>
        </pc:cxnChg>
        <pc:cxnChg chg="mod">
          <ac:chgData name="Christoph Sperl" userId="4af139c36cd33df3" providerId="LiveId" clId="{46B5FD19-E6A8-4A93-81B4-E90D5C28F9B6}" dt="2020-06-17T08:40:29.799" v="12307" actId="20577"/>
          <ac:cxnSpMkLst>
            <pc:docMk/>
            <pc:sldMk cId="316984373" sldId="287"/>
            <ac:cxnSpMk id="33" creationId="{FA485DDD-FA76-4BEF-93E1-8A44C85F59FC}"/>
          </ac:cxnSpMkLst>
        </pc:cxnChg>
        <pc:cxnChg chg="mod">
          <ac:chgData name="Christoph Sperl" userId="4af139c36cd33df3" providerId="LiveId" clId="{46B5FD19-E6A8-4A93-81B4-E90D5C28F9B6}" dt="2020-06-17T08:42:28.997" v="12314" actId="20577"/>
          <ac:cxnSpMkLst>
            <pc:docMk/>
            <pc:sldMk cId="316984373" sldId="287"/>
            <ac:cxnSpMk id="37" creationId="{C55F2D96-0B13-4194-BFDD-0B7977167F76}"/>
          </ac:cxnSpMkLst>
        </pc:cxnChg>
      </pc:sldChg>
      <pc:sldChg chg="addSp delSp modSp add mod delAnim modAnim">
        <pc:chgData name="Christoph Sperl" userId="4af139c36cd33df3" providerId="LiveId" clId="{46B5FD19-E6A8-4A93-81B4-E90D5C28F9B6}" dt="2020-06-17T09:01:29.215" v="12633" actId="1076"/>
        <pc:sldMkLst>
          <pc:docMk/>
          <pc:sldMk cId="1455745759" sldId="288"/>
        </pc:sldMkLst>
        <pc:spChg chg="mod">
          <ac:chgData name="Christoph Sperl" userId="4af139c36cd33df3" providerId="LiveId" clId="{46B5FD19-E6A8-4A93-81B4-E90D5C28F9B6}" dt="2020-06-17T08:43:36.129" v="12388" actId="20577"/>
          <ac:spMkLst>
            <pc:docMk/>
            <pc:sldMk cId="1455745759" sldId="288"/>
            <ac:spMk id="30" creationId="{C69AB531-918A-41FD-8201-45D6F60C5EC2}"/>
          </ac:spMkLst>
        </pc:spChg>
        <pc:spChg chg="del">
          <ac:chgData name="Christoph Sperl" userId="4af139c36cd33df3" providerId="LiveId" clId="{46B5FD19-E6A8-4A93-81B4-E90D5C28F9B6}" dt="2020-06-17T08:43:01.781" v="12345" actId="478"/>
          <ac:spMkLst>
            <pc:docMk/>
            <pc:sldMk cId="1455745759" sldId="288"/>
            <ac:spMk id="31" creationId="{ABAA696F-DDBE-4B49-8913-C4AB781A2675}"/>
          </ac:spMkLst>
        </pc:spChg>
        <pc:spChg chg="del">
          <ac:chgData name="Christoph Sperl" userId="4af139c36cd33df3" providerId="LiveId" clId="{46B5FD19-E6A8-4A93-81B4-E90D5C28F9B6}" dt="2020-06-17T08:42:59.514" v="12344" actId="478"/>
          <ac:spMkLst>
            <pc:docMk/>
            <pc:sldMk cId="1455745759" sldId="288"/>
            <ac:spMk id="34" creationId="{B7C5B5D2-8673-4018-86E6-226D6CD728EF}"/>
          </ac:spMkLst>
        </pc:spChg>
        <pc:graphicFrameChg chg="add del modGraphic">
          <ac:chgData name="Christoph Sperl" userId="4af139c36cd33df3" providerId="LiveId" clId="{46B5FD19-E6A8-4A93-81B4-E90D5C28F9B6}" dt="2020-06-17T09:01:11.987" v="12629" actId="478"/>
          <ac:graphicFrameMkLst>
            <pc:docMk/>
            <pc:sldMk cId="1455745759" sldId="288"/>
            <ac:graphicFrameMk id="6" creationId="{F21E7AD8-98C3-4900-83C2-905D2A624697}"/>
          </ac:graphicFrameMkLst>
        </pc:graphicFrameChg>
        <pc:graphicFrameChg chg="add mod modGraphic">
          <ac:chgData name="Christoph Sperl" userId="4af139c36cd33df3" providerId="LiveId" clId="{46B5FD19-E6A8-4A93-81B4-E90D5C28F9B6}" dt="2020-06-17T09:01:29.215" v="12633" actId="1076"/>
          <ac:graphicFrameMkLst>
            <pc:docMk/>
            <pc:sldMk cId="1455745759" sldId="288"/>
            <ac:graphicFrameMk id="8" creationId="{D29563EB-759E-42B6-9C4F-B25C22AA0A3F}"/>
          </ac:graphicFrameMkLst>
        </pc:graphicFrameChg>
        <pc:cxnChg chg="mod">
          <ac:chgData name="Christoph Sperl" userId="4af139c36cd33df3" providerId="LiveId" clId="{46B5FD19-E6A8-4A93-81B4-E90D5C28F9B6}" dt="2020-06-17T08:43:16.998" v="12350" actId="20577"/>
          <ac:cxnSpMkLst>
            <pc:docMk/>
            <pc:sldMk cId="1455745759" sldId="288"/>
            <ac:cxnSpMk id="17" creationId="{489BFAE4-665C-488F-81B5-199F16E2FBB7}"/>
          </ac:cxnSpMkLst>
        </pc:cxnChg>
        <pc:cxnChg chg="del mod">
          <ac:chgData name="Christoph Sperl" userId="4af139c36cd33df3" providerId="LiveId" clId="{46B5FD19-E6A8-4A93-81B4-E90D5C28F9B6}" dt="2020-06-17T08:43:03.382" v="12346" actId="478"/>
          <ac:cxnSpMkLst>
            <pc:docMk/>
            <pc:sldMk cId="1455745759" sldId="288"/>
            <ac:cxnSpMk id="24" creationId="{CD7D0BEE-30D7-478C-BC3F-714DF537A744}"/>
          </ac:cxnSpMkLst>
        </pc:cxnChg>
        <pc:cxnChg chg="del mod">
          <ac:chgData name="Christoph Sperl" userId="4af139c36cd33df3" providerId="LiveId" clId="{46B5FD19-E6A8-4A93-81B4-E90D5C28F9B6}" dt="2020-06-17T08:43:06.853" v="12348" actId="478"/>
          <ac:cxnSpMkLst>
            <pc:docMk/>
            <pc:sldMk cId="1455745759" sldId="288"/>
            <ac:cxnSpMk id="28" creationId="{62592602-2716-4FBE-BDB0-1677CCDCFE56}"/>
          </ac:cxnSpMkLst>
        </pc:cxnChg>
        <pc:cxnChg chg="del mod">
          <ac:chgData name="Christoph Sperl" userId="4af139c36cd33df3" providerId="LiveId" clId="{46B5FD19-E6A8-4A93-81B4-E90D5C28F9B6}" dt="2020-06-17T08:43:06.114" v="12347" actId="478"/>
          <ac:cxnSpMkLst>
            <pc:docMk/>
            <pc:sldMk cId="1455745759" sldId="288"/>
            <ac:cxnSpMk id="32" creationId="{DC9D42BD-4ACB-4B91-B076-4C527024D5D1}"/>
          </ac:cxnSpMkLst>
        </pc:cxnChg>
      </pc:sldChg>
      <pc:sldChg chg="modSp new mod">
        <pc:chgData name="Christoph Sperl" userId="4af139c36cd33df3" providerId="LiveId" clId="{46B5FD19-E6A8-4A93-81B4-E90D5C28F9B6}" dt="2020-06-17T08:50:23.998" v="12625" actId="20577"/>
        <pc:sldMkLst>
          <pc:docMk/>
          <pc:sldMk cId="320135089" sldId="289"/>
        </pc:sldMkLst>
        <pc:spChg chg="mod">
          <ac:chgData name="Christoph Sperl" userId="4af139c36cd33df3" providerId="LiveId" clId="{46B5FD19-E6A8-4A93-81B4-E90D5C28F9B6}" dt="2020-06-17T08:50:23.998" v="12625" actId="20577"/>
          <ac:spMkLst>
            <pc:docMk/>
            <pc:sldMk cId="320135089" sldId="289"/>
            <ac:spMk id="2" creationId="{1F6CD315-0561-4E24-9B45-BD3F9A753C86}"/>
          </ac:spMkLst>
        </pc:spChg>
        <pc:spChg chg="mod">
          <ac:chgData name="Christoph Sperl" userId="4af139c36cd33df3" providerId="LiveId" clId="{46B5FD19-E6A8-4A93-81B4-E90D5C28F9B6}" dt="2020-06-17T08:50:14.681" v="12619" actId="14"/>
          <ac:spMkLst>
            <pc:docMk/>
            <pc:sldMk cId="320135089" sldId="289"/>
            <ac:spMk id="3" creationId="{75B13DCB-7CE2-4F66-80FE-14D992F1E08E}"/>
          </ac:spMkLst>
        </pc:spChg>
      </pc:sldChg>
      <pc:sldChg chg="addSp delSp modSp add mod modAnim">
        <pc:chgData name="Christoph Sperl" userId="4af139c36cd33df3" providerId="LiveId" clId="{46B5FD19-E6A8-4A93-81B4-E90D5C28F9B6}" dt="2020-06-17T13:59:27.794" v="14330"/>
        <pc:sldMkLst>
          <pc:docMk/>
          <pc:sldMk cId="2943597713" sldId="290"/>
        </pc:sldMkLst>
        <pc:spChg chg="mod">
          <ac:chgData name="Christoph Sperl" userId="4af139c36cd33df3" providerId="LiveId" clId="{46B5FD19-E6A8-4A93-81B4-E90D5C28F9B6}" dt="2020-06-17T13:40:21.205" v="14135" actId="20577"/>
          <ac:spMkLst>
            <pc:docMk/>
            <pc:sldMk cId="2943597713" sldId="290"/>
            <ac:spMk id="2" creationId="{B6CBF8FD-D34F-421C-91C5-734A2CC3CB46}"/>
          </ac:spMkLst>
        </pc:spChg>
        <pc:spChg chg="del">
          <ac:chgData name="Christoph Sperl" userId="4af139c36cd33df3" providerId="LiveId" clId="{46B5FD19-E6A8-4A93-81B4-E90D5C28F9B6}" dt="2020-06-17T13:40:29.636" v="14136" actId="478"/>
          <ac:spMkLst>
            <pc:docMk/>
            <pc:sldMk cId="2943597713" sldId="290"/>
            <ac:spMk id="3" creationId="{558B1EB5-B13C-4164-A052-C328E4E68602}"/>
          </ac:spMkLst>
        </pc:spChg>
        <pc:spChg chg="add mod">
          <ac:chgData name="Christoph Sperl" userId="4af139c36cd33df3" providerId="LiveId" clId="{46B5FD19-E6A8-4A93-81B4-E90D5C28F9B6}" dt="2020-06-17T13:55:23.229" v="14215" actId="20577"/>
          <ac:spMkLst>
            <pc:docMk/>
            <pc:sldMk cId="2943597713" sldId="290"/>
            <ac:spMk id="6" creationId="{78AE2072-9A9E-4A48-B7EF-84A71A5BEAF7}"/>
          </ac:spMkLst>
        </pc:spChg>
        <pc:spChg chg="add mod">
          <ac:chgData name="Christoph Sperl" userId="4af139c36cd33df3" providerId="LiveId" clId="{46B5FD19-E6A8-4A93-81B4-E90D5C28F9B6}" dt="2020-06-17T13:56:07.957" v="14323" actId="20577"/>
          <ac:spMkLst>
            <pc:docMk/>
            <pc:sldMk cId="2943597713" sldId="290"/>
            <ac:spMk id="9" creationId="{96E05C5B-2511-486B-AEBB-BB8DF413D115}"/>
          </ac:spMkLst>
        </pc:spChg>
        <pc:graphicFrameChg chg="add mod">
          <ac:chgData name="Christoph Sperl" userId="4af139c36cd33df3" providerId="LiveId" clId="{46B5FD19-E6A8-4A93-81B4-E90D5C28F9B6}" dt="2020-06-17T13:58:17.948" v="14325"/>
          <ac:graphicFrameMkLst>
            <pc:docMk/>
            <pc:sldMk cId="2943597713" sldId="290"/>
            <ac:graphicFrameMk id="11" creationId="{6ACDDC6B-FBB7-44D4-AC2D-C239FD9442FC}"/>
          </ac:graphicFrameMkLst>
        </pc:graphicFrameChg>
        <pc:picChg chg="add mod">
          <ac:chgData name="Christoph Sperl" userId="4af139c36cd33df3" providerId="LiveId" clId="{46B5FD19-E6A8-4A93-81B4-E90D5C28F9B6}" dt="2020-06-17T13:45:22.539" v="14141" actId="1076"/>
          <ac:picMkLst>
            <pc:docMk/>
            <pc:sldMk cId="2943597713" sldId="290"/>
            <ac:picMk id="4" creationId="{D5193B6A-176E-4FEB-9429-623F4111FDD1}"/>
          </ac:picMkLst>
        </pc:picChg>
        <pc:cxnChg chg="add mod">
          <ac:chgData name="Christoph Sperl" userId="4af139c36cd33df3" providerId="LiveId" clId="{46B5FD19-E6A8-4A93-81B4-E90D5C28F9B6}" dt="2020-06-17T13:55:27.430" v="14216" actId="14100"/>
          <ac:cxnSpMkLst>
            <pc:docMk/>
            <pc:sldMk cId="2943597713" sldId="290"/>
            <ac:cxnSpMk id="5" creationId="{B3D675A0-E91C-4FA1-9403-44B914A87E29}"/>
          </ac:cxnSpMkLst>
        </pc:cxnChg>
        <pc:cxnChg chg="add mod">
          <ac:chgData name="Christoph Sperl" userId="4af139c36cd33df3" providerId="LiveId" clId="{46B5FD19-E6A8-4A93-81B4-E90D5C28F9B6}" dt="2020-06-17T13:56:07.463" v="14322" actId="20577"/>
          <ac:cxnSpMkLst>
            <pc:docMk/>
            <pc:sldMk cId="2943597713" sldId="290"/>
            <ac:cxnSpMk id="8" creationId="{8EC248FC-2A92-463D-9919-26C051E18418}"/>
          </ac:cxnSpMkLst>
        </pc:cxnChg>
      </pc:sldChg>
      <pc:sldChg chg="addSp delSp modSp add mod delAnim modAnim">
        <pc:chgData name="Christoph Sperl" userId="4af139c36cd33df3" providerId="LiveId" clId="{46B5FD19-E6A8-4A93-81B4-E90D5C28F9B6}" dt="2020-06-17T13:33:51.744" v="14033" actId="14100"/>
        <pc:sldMkLst>
          <pc:docMk/>
          <pc:sldMk cId="3297112131" sldId="291"/>
        </pc:sldMkLst>
        <pc:spChg chg="del">
          <ac:chgData name="Christoph Sperl" userId="4af139c36cd33df3" providerId="LiveId" clId="{46B5FD19-E6A8-4A93-81B4-E90D5C28F9B6}" dt="2020-06-17T13:31:24.027" v="13877" actId="478"/>
          <ac:spMkLst>
            <pc:docMk/>
            <pc:sldMk cId="3297112131" sldId="291"/>
            <ac:spMk id="5" creationId="{B8E2453C-6B48-4F73-B06B-7567E95ADB63}"/>
          </ac:spMkLst>
        </pc:spChg>
        <pc:spChg chg="del">
          <ac:chgData name="Christoph Sperl" userId="4af139c36cd33df3" providerId="LiveId" clId="{46B5FD19-E6A8-4A93-81B4-E90D5C28F9B6}" dt="2020-06-17T13:31:26.085" v="13879" actId="478"/>
          <ac:spMkLst>
            <pc:docMk/>
            <pc:sldMk cId="3297112131" sldId="291"/>
            <ac:spMk id="12" creationId="{EA1546BD-B55B-44B5-8FFC-8B87AB601FAB}"/>
          </ac:spMkLst>
        </pc:spChg>
        <pc:spChg chg="del">
          <ac:chgData name="Christoph Sperl" userId="4af139c36cd33df3" providerId="LiveId" clId="{46B5FD19-E6A8-4A93-81B4-E90D5C28F9B6}" dt="2020-06-17T13:31:29.640" v="13882" actId="478"/>
          <ac:spMkLst>
            <pc:docMk/>
            <pc:sldMk cId="3297112131" sldId="291"/>
            <ac:spMk id="13" creationId="{ED9B2D49-6FB4-49A0-ACEF-44E333CBC0A1}"/>
          </ac:spMkLst>
        </pc:spChg>
        <pc:spChg chg="add mod">
          <ac:chgData name="Christoph Sperl" userId="4af139c36cd33df3" providerId="LiveId" clId="{46B5FD19-E6A8-4A93-81B4-E90D5C28F9B6}" dt="2020-06-17T13:32:17.706" v="13898" actId="20577"/>
          <ac:spMkLst>
            <pc:docMk/>
            <pc:sldMk cId="3297112131" sldId="291"/>
            <ac:spMk id="17" creationId="{97F0C5C5-2A69-48CA-ACC4-C42D46BA3376}"/>
          </ac:spMkLst>
        </pc:spChg>
        <pc:spChg chg="del">
          <ac:chgData name="Christoph Sperl" userId="4af139c36cd33df3" providerId="LiveId" clId="{46B5FD19-E6A8-4A93-81B4-E90D5C28F9B6}" dt="2020-06-17T13:31:31.026" v="13883" actId="478"/>
          <ac:spMkLst>
            <pc:docMk/>
            <pc:sldMk cId="3297112131" sldId="291"/>
            <ac:spMk id="18" creationId="{86FA0FAC-42A7-45D8-98A3-BD42A776C55C}"/>
          </ac:spMkLst>
        </pc:spChg>
        <pc:spChg chg="add mod">
          <ac:chgData name="Christoph Sperl" userId="4af139c36cd33df3" providerId="LiveId" clId="{46B5FD19-E6A8-4A93-81B4-E90D5C28F9B6}" dt="2020-06-17T13:32:08.212" v="13885" actId="14100"/>
          <ac:spMkLst>
            <pc:docMk/>
            <pc:sldMk cId="3297112131" sldId="291"/>
            <ac:spMk id="20" creationId="{DC4D8D39-E2F1-47CA-B5EE-0950FA6497A8}"/>
          </ac:spMkLst>
        </pc:spChg>
        <pc:spChg chg="add mod">
          <ac:chgData name="Christoph Sperl" userId="4af139c36cd33df3" providerId="LiveId" clId="{46B5FD19-E6A8-4A93-81B4-E90D5C28F9B6}" dt="2020-06-17T13:33:12.893" v="14028" actId="6549"/>
          <ac:spMkLst>
            <pc:docMk/>
            <pc:sldMk cId="3297112131" sldId="291"/>
            <ac:spMk id="21" creationId="{4CB46F99-894F-4296-A71F-C01C87ADD4F3}"/>
          </ac:spMkLst>
        </pc:spChg>
        <pc:spChg chg="add mod">
          <ac:chgData name="Christoph Sperl" userId="4af139c36cd33df3" providerId="LiveId" clId="{46B5FD19-E6A8-4A93-81B4-E90D5C28F9B6}" dt="2020-06-17T13:33:51.744" v="14033" actId="14100"/>
          <ac:spMkLst>
            <pc:docMk/>
            <pc:sldMk cId="3297112131" sldId="291"/>
            <ac:spMk id="24" creationId="{EECD66E6-2064-4DDB-8CE8-F08BBECC425B}"/>
          </ac:spMkLst>
        </pc:spChg>
        <pc:cxnChg chg="del mod">
          <ac:chgData name="Christoph Sperl" userId="4af139c36cd33df3" providerId="LiveId" clId="{46B5FD19-E6A8-4A93-81B4-E90D5C28F9B6}" dt="2020-06-17T13:31:22.602" v="13876" actId="478"/>
          <ac:cxnSpMkLst>
            <pc:docMk/>
            <pc:sldMk cId="3297112131" sldId="291"/>
            <ac:cxnSpMk id="6" creationId="{3AB788D4-9F10-4479-BEE9-3D30235804D7}"/>
          </ac:cxnSpMkLst>
        </pc:cxnChg>
        <pc:cxnChg chg="del">
          <ac:chgData name="Christoph Sperl" userId="4af139c36cd33df3" providerId="LiveId" clId="{46B5FD19-E6A8-4A93-81B4-E90D5C28F9B6}" dt="2020-06-17T13:31:24.910" v="13878" actId="478"/>
          <ac:cxnSpMkLst>
            <pc:docMk/>
            <pc:sldMk cId="3297112131" sldId="291"/>
            <ac:cxnSpMk id="10" creationId="{1FDA4B45-FF42-4211-86DB-0E09695D1B5B}"/>
          </ac:cxnSpMkLst>
        </pc:cxnChg>
        <pc:cxnChg chg="add mod">
          <ac:chgData name="Christoph Sperl" userId="4af139c36cd33df3" providerId="LiveId" clId="{46B5FD19-E6A8-4A93-81B4-E90D5C28F9B6}" dt="2020-06-17T13:32:08.212" v="13885" actId="14100"/>
          <ac:cxnSpMkLst>
            <pc:docMk/>
            <pc:sldMk cId="3297112131" sldId="291"/>
            <ac:cxnSpMk id="14" creationId="{38652867-3280-4B96-BE50-539BA931B30C}"/>
          </ac:cxnSpMkLst>
        </pc:cxnChg>
        <pc:cxnChg chg="del mod">
          <ac:chgData name="Christoph Sperl" userId="4af139c36cd33df3" providerId="LiveId" clId="{46B5FD19-E6A8-4A93-81B4-E90D5C28F9B6}" dt="2020-06-17T13:31:27.218" v="13880" actId="478"/>
          <ac:cxnSpMkLst>
            <pc:docMk/>
            <pc:sldMk cId="3297112131" sldId="291"/>
            <ac:cxnSpMk id="15" creationId="{1B74534D-EC8F-4AFD-BA6F-FCCA01FEEF84}"/>
          </ac:cxnSpMkLst>
        </pc:cxnChg>
        <pc:cxnChg chg="add mod">
          <ac:chgData name="Christoph Sperl" userId="4af139c36cd33df3" providerId="LiveId" clId="{46B5FD19-E6A8-4A93-81B4-E90D5C28F9B6}" dt="2020-06-17T13:32:28.267" v="13899" actId="14100"/>
          <ac:cxnSpMkLst>
            <pc:docMk/>
            <pc:sldMk cId="3297112131" sldId="291"/>
            <ac:cxnSpMk id="16" creationId="{849E09BC-C7AB-4FCA-A774-BF11C94692D0}"/>
          </ac:cxnSpMkLst>
        </pc:cxnChg>
        <pc:cxnChg chg="del mod">
          <ac:chgData name="Christoph Sperl" userId="4af139c36cd33df3" providerId="LiveId" clId="{46B5FD19-E6A8-4A93-81B4-E90D5C28F9B6}" dt="2020-06-17T13:31:28.240" v="13881" actId="478"/>
          <ac:cxnSpMkLst>
            <pc:docMk/>
            <pc:sldMk cId="3297112131" sldId="291"/>
            <ac:cxnSpMk id="19" creationId="{3B09A9E9-7D9B-4055-B51A-FB4C1B799B62}"/>
          </ac:cxnSpMkLst>
        </pc:cxnChg>
        <pc:cxnChg chg="add mod">
          <ac:chgData name="Christoph Sperl" userId="4af139c36cd33df3" providerId="LiveId" clId="{46B5FD19-E6A8-4A93-81B4-E90D5C28F9B6}" dt="2020-06-17T13:33:17.612" v="14029" actId="14100"/>
          <ac:cxnSpMkLst>
            <pc:docMk/>
            <pc:sldMk cId="3297112131" sldId="291"/>
            <ac:cxnSpMk id="22" creationId="{6A6ED642-2E26-46CD-A15A-DF251910F2C7}"/>
          </ac:cxnSpMkLst>
        </pc:cxnChg>
        <pc:cxnChg chg="add mod">
          <ac:chgData name="Christoph Sperl" userId="4af139c36cd33df3" providerId="LiveId" clId="{46B5FD19-E6A8-4A93-81B4-E90D5C28F9B6}" dt="2020-06-17T13:33:51.744" v="14033" actId="14100"/>
          <ac:cxnSpMkLst>
            <pc:docMk/>
            <pc:sldMk cId="3297112131" sldId="291"/>
            <ac:cxnSpMk id="23" creationId="{FC77350F-BB7F-420E-B812-679FC15D3294}"/>
          </ac:cxnSpMkLst>
        </pc:cxnChg>
        <pc:cxnChg chg="add mod">
          <ac:chgData name="Christoph Sperl" userId="4af139c36cd33df3" providerId="LiveId" clId="{46B5FD19-E6A8-4A93-81B4-E90D5C28F9B6}" dt="2020-06-17T13:33:51.744" v="14033" actId="14100"/>
          <ac:cxnSpMkLst>
            <pc:docMk/>
            <pc:sldMk cId="3297112131" sldId="291"/>
            <ac:cxnSpMk id="25" creationId="{1A544772-BE04-48C3-B827-57623658C9B2}"/>
          </ac:cxnSpMkLst>
        </pc:cxnChg>
      </pc:sldChg>
      <pc:sldChg chg="add del">
        <pc:chgData name="Christoph Sperl" userId="4af139c36cd33df3" providerId="LiveId" clId="{46B5FD19-E6A8-4A93-81B4-E90D5C28F9B6}" dt="2020-06-17T13:20:30.555" v="13006" actId="47"/>
        <pc:sldMkLst>
          <pc:docMk/>
          <pc:sldMk cId="3735740311" sldId="291"/>
        </pc:sldMkLst>
      </pc:sldChg>
      <pc:sldChg chg="addSp delSp modSp add mod delAnim modAnim">
        <pc:chgData name="Christoph Sperl" userId="4af139c36cd33df3" providerId="LiveId" clId="{46B5FD19-E6A8-4A93-81B4-E90D5C28F9B6}" dt="2020-06-17T13:31:03.954" v="13875" actId="14100"/>
        <pc:sldMkLst>
          <pc:docMk/>
          <pc:sldMk cId="583715525" sldId="292"/>
        </pc:sldMkLst>
        <pc:spChg chg="del">
          <ac:chgData name="Christoph Sperl" userId="4af139c36cd33df3" providerId="LiveId" clId="{46B5FD19-E6A8-4A93-81B4-E90D5C28F9B6}" dt="2020-06-17T13:30:34.864" v="13864" actId="478"/>
          <ac:spMkLst>
            <pc:docMk/>
            <pc:sldMk cId="583715525" sldId="292"/>
            <ac:spMk id="5" creationId="{B8E2453C-6B48-4F73-B06B-7567E95ADB63}"/>
          </ac:spMkLst>
        </pc:spChg>
        <pc:spChg chg="del">
          <ac:chgData name="Christoph Sperl" userId="4af139c36cd33df3" providerId="LiveId" clId="{46B5FD19-E6A8-4A93-81B4-E90D5C28F9B6}" dt="2020-06-17T13:30:33.499" v="13863" actId="478"/>
          <ac:spMkLst>
            <pc:docMk/>
            <pc:sldMk cId="583715525" sldId="292"/>
            <ac:spMk id="12" creationId="{EA1546BD-B55B-44B5-8FFC-8B87AB601FAB}"/>
          </ac:spMkLst>
        </pc:spChg>
        <pc:spChg chg="del">
          <ac:chgData name="Christoph Sperl" userId="4af139c36cd33df3" providerId="LiveId" clId="{46B5FD19-E6A8-4A93-81B4-E90D5C28F9B6}" dt="2020-06-17T13:30:36.371" v="13865" actId="478"/>
          <ac:spMkLst>
            <pc:docMk/>
            <pc:sldMk cId="583715525" sldId="292"/>
            <ac:spMk id="13" creationId="{ED9B2D49-6FB4-49A0-ACEF-44E333CBC0A1}"/>
          </ac:spMkLst>
        </pc:spChg>
        <pc:spChg chg="add mod">
          <ac:chgData name="Christoph Sperl" userId="4af139c36cd33df3" providerId="LiveId" clId="{46B5FD19-E6A8-4A93-81B4-E90D5C28F9B6}" dt="2020-06-17T13:31:03.954" v="13875" actId="14100"/>
          <ac:spMkLst>
            <pc:docMk/>
            <pc:sldMk cId="583715525" sldId="292"/>
            <ac:spMk id="16" creationId="{CD4B6A02-51C4-467C-A121-D62FE1406623}"/>
          </ac:spMkLst>
        </pc:spChg>
        <pc:spChg chg="del">
          <ac:chgData name="Christoph Sperl" userId="4af139c36cd33df3" providerId="LiveId" clId="{46B5FD19-E6A8-4A93-81B4-E90D5C28F9B6}" dt="2020-06-17T13:30:37.970" v="13866" actId="478"/>
          <ac:spMkLst>
            <pc:docMk/>
            <pc:sldMk cId="583715525" sldId="292"/>
            <ac:spMk id="18" creationId="{86FA0FAC-42A7-45D8-98A3-BD42A776C55C}"/>
          </ac:spMkLst>
        </pc:spChg>
        <pc:spChg chg="add mod">
          <ac:chgData name="Christoph Sperl" userId="4af139c36cd33df3" providerId="LiveId" clId="{46B5FD19-E6A8-4A93-81B4-E90D5C28F9B6}" dt="2020-06-17T13:31:03.954" v="13875" actId="14100"/>
          <ac:spMkLst>
            <pc:docMk/>
            <pc:sldMk cId="583715525" sldId="292"/>
            <ac:spMk id="20" creationId="{812C2843-597C-4881-BA0B-7B2D1C466735}"/>
          </ac:spMkLst>
        </pc:spChg>
        <pc:spChg chg="add mod">
          <ac:chgData name="Christoph Sperl" userId="4af139c36cd33df3" providerId="LiveId" clId="{46B5FD19-E6A8-4A93-81B4-E90D5C28F9B6}" dt="2020-06-17T13:31:03.954" v="13875" actId="14100"/>
          <ac:spMkLst>
            <pc:docMk/>
            <pc:sldMk cId="583715525" sldId="292"/>
            <ac:spMk id="22" creationId="{31BCB3D6-BFA0-4369-9ABF-7E2C37BBAA55}"/>
          </ac:spMkLst>
        </pc:spChg>
        <pc:cxnChg chg="del mod">
          <ac:chgData name="Christoph Sperl" userId="4af139c36cd33df3" providerId="LiveId" clId="{46B5FD19-E6A8-4A93-81B4-E90D5C28F9B6}" dt="2020-06-17T13:30:41.372" v="13870" actId="478"/>
          <ac:cxnSpMkLst>
            <pc:docMk/>
            <pc:sldMk cId="583715525" sldId="292"/>
            <ac:cxnSpMk id="6" creationId="{3AB788D4-9F10-4479-BEE9-3D30235804D7}"/>
          </ac:cxnSpMkLst>
        </pc:cxnChg>
        <pc:cxnChg chg="del">
          <ac:chgData name="Christoph Sperl" userId="4af139c36cd33df3" providerId="LiveId" clId="{46B5FD19-E6A8-4A93-81B4-E90D5C28F9B6}" dt="2020-06-17T13:30:40.580" v="13869" actId="478"/>
          <ac:cxnSpMkLst>
            <pc:docMk/>
            <pc:sldMk cId="583715525" sldId="292"/>
            <ac:cxnSpMk id="10" creationId="{1FDA4B45-FF42-4211-86DB-0E09695D1B5B}"/>
          </ac:cxnSpMkLst>
        </pc:cxnChg>
        <pc:cxnChg chg="add mod">
          <ac:chgData name="Christoph Sperl" userId="4af139c36cd33df3" providerId="LiveId" clId="{46B5FD19-E6A8-4A93-81B4-E90D5C28F9B6}" dt="2020-06-17T13:31:03.954" v="13875" actId="14100"/>
          <ac:cxnSpMkLst>
            <pc:docMk/>
            <pc:sldMk cId="583715525" sldId="292"/>
            <ac:cxnSpMk id="14" creationId="{4D6F2B8A-886C-4C13-91A3-EFFB13E92C02}"/>
          </ac:cxnSpMkLst>
        </pc:cxnChg>
        <pc:cxnChg chg="del mod">
          <ac:chgData name="Christoph Sperl" userId="4af139c36cd33df3" providerId="LiveId" clId="{46B5FD19-E6A8-4A93-81B4-E90D5C28F9B6}" dt="2020-06-17T13:30:39.640" v="13868" actId="478"/>
          <ac:cxnSpMkLst>
            <pc:docMk/>
            <pc:sldMk cId="583715525" sldId="292"/>
            <ac:cxnSpMk id="15" creationId="{1B74534D-EC8F-4AFD-BA6F-FCCA01FEEF84}"/>
          </ac:cxnSpMkLst>
        </pc:cxnChg>
        <pc:cxnChg chg="add mod">
          <ac:chgData name="Christoph Sperl" userId="4af139c36cd33df3" providerId="LiveId" clId="{46B5FD19-E6A8-4A93-81B4-E90D5C28F9B6}" dt="2020-06-17T13:31:03.954" v="13875" actId="14100"/>
          <ac:cxnSpMkLst>
            <pc:docMk/>
            <pc:sldMk cId="583715525" sldId="292"/>
            <ac:cxnSpMk id="17" creationId="{09B64EC8-094D-49B3-95B8-8319B701AFB7}"/>
          </ac:cxnSpMkLst>
        </pc:cxnChg>
        <pc:cxnChg chg="del mod">
          <ac:chgData name="Christoph Sperl" userId="4af139c36cd33df3" providerId="LiveId" clId="{46B5FD19-E6A8-4A93-81B4-E90D5C28F9B6}" dt="2020-06-17T13:30:38.972" v="13867" actId="478"/>
          <ac:cxnSpMkLst>
            <pc:docMk/>
            <pc:sldMk cId="583715525" sldId="292"/>
            <ac:cxnSpMk id="19" creationId="{3B09A9E9-7D9B-4055-B51A-FB4C1B799B62}"/>
          </ac:cxnSpMkLst>
        </pc:cxnChg>
        <pc:cxnChg chg="add mod">
          <ac:chgData name="Christoph Sperl" userId="4af139c36cd33df3" providerId="LiveId" clId="{46B5FD19-E6A8-4A93-81B4-E90D5C28F9B6}" dt="2020-06-17T13:31:03.954" v="13875" actId="14100"/>
          <ac:cxnSpMkLst>
            <pc:docMk/>
            <pc:sldMk cId="583715525" sldId="292"/>
            <ac:cxnSpMk id="21" creationId="{13F01D7A-887C-492B-83C6-5D1847B5D231}"/>
          </ac:cxnSpMkLst>
        </pc:cxnChg>
      </pc:sldChg>
      <pc:sldChg chg="addSp delSp modSp add mod delAnim modAnim">
        <pc:chgData name="Christoph Sperl" userId="4af139c36cd33df3" providerId="LiveId" clId="{46B5FD19-E6A8-4A93-81B4-E90D5C28F9B6}" dt="2020-06-17T13:30:01.666" v="13862" actId="14100"/>
        <pc:sldMkLst>
          <pc:docMk/>
          <pc:sldMk cId="2133197410" sldId="293"/>
        </pc:sldMkLst>
        <pc:spChg chg="mod">
          <ac:chgData name="Christoph Sperl" userId="4af139c36cd33df3" providerId="LiveId" clId="{46B5FD19-E6A8-4A93-81B4-E90D5C28F9B6}" dt="2020-06-17T13:29:06.114" v="13855" actId="20577"/>
          <ac:spMkLst>
            <pc:docMk/>
            <pc:sldMk cId="2133197410" sldId="293"/>
            <ac:spMk id="5" creationId="{B8E2453C-6B48-4F73-B06B-7567E95ADB63}"/>
          </ac:spMkLst>
        </pc:spChg>
        <pc:spChg chg="del">
          <ac:chgData name="Christoph Sperl" userId="4af139c36cd33df3" providerId="LiveId" clId="{46B5FD19-E6A8-4A93-81B4-E90D5C28F9B6}" dt="2020-06-17T13:27:28.049" v="13580" actId="478"/>
          <ac:spMkLst>
            <pc:docMk/>
            <pc:sldMk cId="2133197410" sldId="293"/>
            <ac:spMk id="12" creationId="{EA1546BD-B55B-44B5-8FFC-8B87AB601FAB}"/>
          </ac:spMkLst>
        </pc:spChg>
        <pc:spChg chg="del">
          <ac:chgData name="Christoph Sperl" userId="4af139c36cd33df3" providerId="LiveId" clId="{46B5FD19-E6A8-4A93-81B4-E90D5C28F9B6}" dt="2020-06-17T13:27:29.297" v="13581" actId="478"/>
          <ac:spMkLst>
            <pc:docMk/>
            <pc:sldMk cId="2133197410" sldId="293"/>
            <ac:spMk id="13" creationId="{ED9B2D49-6FB4-49A0-ACEF-44E333CBC0A1}"/>
          </ac:spMkLst>
        </pc:spChg>
        <pc:spChg chg="add mod">
          <ac:chgData name="Christoph Sperl" userId="4af139c36cd33df3" providerId="LiveId" clId="{46B5FD19-E6A8-4A93-81B4-E90D5C28F9B6}" dt="2020-06-17T13:29:54.080" v="13859" actId="1076"/>
          <ac:spMkLst>
            <pc:docMk/>
            <pc:sldMk cId="2133197410" sldId="293"/>
            <ac:spMk id="14" creationId="{49913D5C-E50A-4C08-8F0E-4FC10C47674C}"/>
          </ac:spMkLst>
        </pc:spChg>
        <pc:spChg chg="del">
          <ac:chgData name="Christoph Sperl" userId="4af139c36cd33df3" providerId="LiveId" clId="{46B5FD19-E6A8-4A93-81B4-E90D5C28F9B6}" dt="2020-06-17T13:27:31.213" v="13582" actId="478"/>
          <ac:spMkLst>
            <pc:docMk/>
            <pc:sldMk cId="2133197410" sldId="293"/>
            <ac:spMk id="18" creationId="{86FA0FAC-42A7-45D8-98A3-BD42A776C55C}"/>
          </ac:spMkLst>
        </pc:spChg>
        <pc:cxnChg chg="mod">
          <ac:chgData name="Christoph Sperl" userId="4af139c36cd33df3" providerId="LiveId" clId="{46B5FD19-E6A8-4A93-81B4-E90D5C28F9B6}" dt="2020-06-17T13:29:00.337" v="13829" actId="20577"/>
          <ac:cxnSpMkLst>
            <pc:docMk/>
            <pc:sldMk cId="2133197410" sldId="293"/>
            <ac:cxnSpMk id="6" creationId="{3AB788D4-9F10-4479-BEE9-3D30235804D7}"/>
          </ac:cxnSpMkLst>
        </pc:cxnChg>
        <pc:cxnChg chg="del">
          <ac:chgData name="Christoph Sperl" userId="4af139c36cd33df3" providerId="LiveId" clId="{46B5FD19-E6A8-4A93-81B4-E90D5C28F9B6}" dt="2020-06-17T13:27:34.048" v="13585" actId="478"/>
          <ac:cxnSpMkLst>
            <pc:docMk/>
            <pc:sldMk cId="2133197410" sldId="293"/>
            <ac:cxnSpMk id="10" creationId="{1FDA4B45-FF42-4211-86DB-0E09695D1B5B}"/>
          </ac:cxnSpMkLst>
        </pc:cxnChg>
        <pc:cxnChg chg="del mod">
          <ac:chgData name="Christoph Sperl" userId="4af139c36cd33df3" providerId="LiveId" clId="{46B5FD19-E6A8-4A93-81B4-E90D5C28F9B6}" dt="2020-06-17T13:27:32.104" v="13583" actId="478"/>
          <ac:cxnSpMkLst>
            <pc:docMk/>
            <pc:sldMk cId="2133197410" sldId="293"/>
            <ac:cxnSpMk id="15" creationId="{1B74534D-EC8F-4AFD-BA6F-FCCA01FEEF84}"/>
          </ac:cxnSpMkLst>
        </pc:cxnChg>
        <pc:cxnChg chg="add mod">
          <ac:chgData name="Christoph Sperl" userId="4af139c36cd33df3" providerId="LiveId" clId="{46B5FD19-E6A8-4A93-81B4-E90D5C28F9B6}" dt="2020-06-17T13:30:01.666" v="13862" actId="14100"/>
          <ac:cxnSpMkLst>
            <pc:docMk/>
            <pc:sldMk cId="2133197410" sldId="293"/>
            <ac:cxnSpMk id="16" creationId="{2820667D-A64C-4F16-AEE5-8339A924E811}"/>
          </ac:cxnSpMkLst>
        </pc:cxnChg>
        <pc:cxnChg chg="del mod">
          <ac:chgData name="Christoph Sperl" userId="4af139c36cd33df3" providerId="LiveId" clId="{46B5FD19-E6A8-4A93-81B4-E90D5C28F9B6}" dt="2020-06-17T13:27:33.137" v="13584" actId="478"/>
          <ac:cxnSpMkLst>
            <pc:docMk/>
            <pc:sldMk cId="2133197410" sldId="293"/>
            <ac:cxnSpMk id="19" creationId="{3B09A9E9-7D9B-4055-B51A-FB4C1B799B62}"/>
          </ac:cxnSpMkLst>
        </pc:cxnChg>
      </pc:sldChg>
      <pc:sldChg chg="addSp delSp modSp add mod ord modAnim">
        <pc:chgData name="Christoph Sperl" userId="4af139c36cd33df3" providerId="LiveId" clId="{46B5FD19-E6A8-4A93-81B4-E90D5C28F9B6}" dt="2020-06-17T14:02:54.627" v="14334"/>
        <pc:sldMkLst>
          <pc:docMk/>
          <pc:sldMk cId="1147465110" sldId="294"/>
        </pc:sldMkLst>
        <pc:spChg chg="mod">
          <ac:chgData name="Christoph Sperl" userId="4af139c36cd33df3" providerId="LiveId" clId="{46B5FD19-E6A8-4A93-81B4-E90D5C28F9B6}" dt="2020-06-17T13:21:18.889" v="13043" actId="20577"/>
          <ac:spMkLst>
            <pc:docMk/>
            <pc:sldMk cId="1147465110" sldId="294"/>
            <ac:spMk id="2" creationId="{B6CBF8FD-D34F-421C-91C5-734A2CC3CB46}"/>
          </ac:spMkLst>
        </pc:spChg>
        <pc:spChg chg="add del mod">
          <ac:chgData name="Christoph Sperl" userId="4af139c36cd33df3" providerId="LiveId" clId="{46B5FD19-E6A8-4A93-81B4-E90D5C28F9B6}" dt="2020-06-17T14:02:54.627" v="14334"/>
          <ac:spMkLst>
            <pc:docMk/>
            <pc:sldMk cId="1147465110" sldId="294"/>
            <ac:spMk id="6" creationId="{39951C3B-0074-438E-8475-C1259DC22B94}"/>
          </ac:spMkLst>
        </pc:spChg>
        <pc:spChg chg="mod">
          <ac:chgData name="Christoph Sperl" userId="4af139c36cd33df3" providerId="LiveId" clId="{46B5FD19-E6A8-4A93-81B4-E90D5C28F9B6}" dt="2020-06-17T13:25:59.695" v="13567" actId="20577"/>
          <ac:spMkLst>
            <pc:docMk/>
            <pc:sldMk cId="1147465110" sldId="294"/>
            <ac:spMk id="16" creationId="{83A37C1E-69FB-4144-8186-4CBF9EC17C2B}"/>
          </ac:spMkLst>
        </pc:spChg>
        <pc:graphicFrameChg chg="add del modGraphic">
          <ac:chgData name="Christoph Sperl" userId="4af139c36cd33df3" providerId="LiveId" clId="{46B5FD19-E6A8-4A93-81B4-E90D5C28F9B6}" dt="2020-06-17T13:26:32.738" v="13572" actId="478"/>
          <ac:graphicFrameMkLst>
            <pc:docMk/>
            <pc:sldMk cId="1147465110" sldId="294"/>
            <ac:graphicFrameMk id="4" creationId="{69626B11-568C-4678-BA20-0DA1162C3CD5}"/>
          </ac:graphicFrameMkLst>
        </pc:graphicFrameChg>
      </pc:sldChg>
      <pc:sldChg chg="add del">
        <pc:chgData name="Christoph Sperl" userId="4af139c36cd33df3" providerId="LiveId" clId="{46B5FD19-E6A8-4A93-81B4-E90D5C28F9B6}" dt="2020-06-17T13:29:30.352" v="13857"/>
        <pc:sldMkLst>
          <pc:docMk/>
          <pc:sldMk cId="41113122" sldId="295"/>
        </pc:sldMkLst>
      </pc:sldChg>
      <pc:sldChg chg="addSp delSp modSp add mod delAnim modAnim">
        <pc:chgData name="Christoph Sperl" userId="4af139c36cd33df3" providerId="LiveId" clId="{46B5FD19-E6A8-4A93-81B4-E90D5C28F9B6}" dt="2020-06-17T13:37:07.488" v="14080" actId="20577"/>
        <pc:sldMkLst>
          <pc:docMk/>
          <pc:sldMk cId="300678000" sldId="295"/>
        </pc:sldMkLst>
        <pc:spChg chg="del">
          <ac:chgData name="Christoph Sperl" userId="4af139c36cd33df3" providerId="LiveId" clId="{46B5FD19-E6A8-4A93-81B4-E90D5C28F9B6}" dt="2020-06-17T13:34:00.342" v="14036" actId="478"/>
          <ac:spMkLst>
            <pc:docMk/>
            <pc:sldMk cId="300678000" sldId="295"/>
            <ac:spMk id="17" creationId="{97F0C5C5-2A69-48CA-ACC4-C42D46BA3376}"/>
          </ac:spMkLst>
        </pc:spChg>
        <pc:spChg chg="mod">
          <ac:chgData name="Christoph Sperl" userId="4af139c36cd33df3" providerId="LiveId" clId="{46B5FD19-E6A8-4A93-81B4-E90D5C28F9B6}" dt="2020-06-17T13:37:07.488" v="14080" actId="20577"/>
          <ac:spMkLst>
            <pc:docMk/>
            <pc:sldMk cId="300678000" sldId="295"/>
            <ac:spMk id="19" creationId="{919E0B5B-8A5B-4DC6-A1BF-5FC12BF585EA}"/>
          </ac:spMkLst>
        </pc:spChg>
        <pc:spChg chg="del">
          <ac:chgData name="Christoph Sperl" userId="4af139c36cd33df3" providerId="LiveId" clId="{46B5FD19-E6A8-4A93-81B4-E90D5C28F9B6}" dt="2020-06-17T13:34:02.629" v="14038" actId="478"/>
          <ac:spMkLst>
            <pc:docMk/>
            <pc:sldMk cId="300678000" sldId="295"/>
            <ac:spMk id="20" creationId="{DC4D8D39-E2F1-47CA-B5EE-0950FA6497A8}"/>
          </ac:spMkLst>
        </pc:spChg>
        <pc:spChg chg="del">
          <ac:chgData name="Christoph Sperl" userId="4af139c36cd33df3" providerId="LiveId" clId="{46B5FD19-E6A8-4A93-81B4-E90D5C28F9B6}" dt="2020-06-17T13:34:03.988" v="14039" actId="478"/>
          <ac:spMkLst>
            <pc:docMk/>
            <pc:sldMk cId="300678000" sldId="295"/>
            <ac:spMk id="21" creationId="{4CB46F99-894F-4296-A71F-C01C87ADD4F3}"/>
          </ac:spMkLst>
        </pc:spChg>
        <pc:spChg chg="del">
          <ac:chgData name="Christoph Sperl" userId="4af139c36cd33df3" providerId="LiveId" clId="{46B5FD19-E6A8-4A93-81B4-E90D5C28F9B6}" dt="2020-06-17T13:34:06.469" v="14041" actId="478"/>
          <ac:spMkLst>
            <pc:docMk/>
            <pc:sldMk cId="300678000" sldId="295"/>
            <ac:spMk id="24" creationId="{EECD66E6-2064-4DDB-8CE8-F08BBECC425B}"/>
          </ac:spMkLst>
        </pc:spChg>
        <pc:spChg chg="mod">
          <ac:chgData name="Christoph Sperl" userId="4af139c36cd33df3" providerId="LiveId" clId="{46B5FD19-E6A8-4A93-81B4-E90D5C28F9B6}" dt="2020-06-17T13:36:02.485" v="14048"/>
          <ac:spMkLst>
            <pc:docMk/>
            <pc:sldMk cId="300678000" sldId="295"/>
            <ac:spMk id="28" creationId="{C7EA8E43-28FC-491F-8B40-46B8F1F08C29}"/>
          </ac:spMkLst>
        </pc:spChg>
        <pc:spChg chg="mod">
          <ac:chgData name="Christoph Sperl" userId="4af139c36cd33df3" providerId="LiveId" clId="{46B5FD19-E6A8-4A93-81B4-E90D5C28F9B6}" dt="2020-06-17T13:36:02.485" v="14048"/>
          <ac:spMkLst>
            <pc:docMk/>
            <pc:sldMk cId="300678000" sldId="295"/>
            <ac:spMk id="31" creationId="{87C977CB-3EA0-4879-B680-35D20C4A1AC0}"/>
          </ac:spMkLst>
        </pc:spChg>
        <pc:spChg chg="mod">
          <ac:chgData name="Christoph Sperl" userId="4af139c36cd33df3" providerId="LiveId" clId="{46B5FD19-E6A8-4A93-81B4-E90D5C28F9B6}" dt="2020-06-17T13:36:02.485" v="14048"/>
          <ac:spMkLst>
            <pc:docMk/>
            <pc:sldMk cId="300678000" sldId="295"/>
            <ac:spMk id="34" creationId="{9FC91202-49F6-46AC-9F6A-9E67A67D8C49}"/>
          </ac:spMkLst>
        </pc:spChg>
        <pc:spChg chg="mod">
          <ac:chgData name="Christoph Sperl" userId="4af139c36cd33df3" providerId="LiveId" clId="{46B5FD19-E6A8-4A93-81B4-E90D5C28F9B6}" dt="2020-06-17T13:36:02.485" v="14048"/>
          <ac:spMkLst>
            <pc:docMk/>
            <pc:sldMk cId="300678000" sldId="295"/>
            <ac:spMk id="37" creationId="{DEA96223-3A3F-4C32-9A63-9926FA2ED2B4}"/>
          </ac:spMkLst>
        </pc:spChg>
        <pc:spChg chg="mod">
          <ac:chgData name="Christoph Sperl" userId="4af139c36cd33df3" providerId="LiveId" clId="{46B5FD19-E6A8-4A93-81B4-E90D5C28F9B6}" dt="2020-06-17T13:36:02.485" v="14048"/>
          <ac:spMkLst>
            <pc:docMk/>
            <pc:sldMk cId="300678000" sldId="295"/>
            <ac:spMk id="40" creationId="{0E031EE6-CCBF-4DE7-925D-1970973CF47B}"/>
          </ac:spMkLst>
        </pc:spChg>
        <pc:grpChg chg="add mod">
          <ac:chgData name="Christoph Sperl" userId="4af139c36cd33df3" providerId="LiveId" clId="{46B5FD19-E6A8-4A93-81B4-E90D5C28F9B6}" dt="2020-06-17T13:36:02.485" v="14048"/>
          <ac:grpSpMkLst>
            <pc:docMk/>
            <pc:sldMk cId="300678000" sldId="295"/>
            <ac:grpSpMk id="15" creationId="{041603B3-8ADA-4313-B209-4B6E881B5F4B}"/>
          </ac:grpSpMkLst>
        </pc:grpChg>
        <pc:grpChg chg="add mod">
          <ac:chgData name="Christoph Sperl" userId="4af139c36cd33df3" providerId="LiveId" clId="{46B5FD19-E6A8-4A93-81B4-E90D5C28F9B6}" dt="2020-06-17T13:36:02.485" v="14048"/>
          <ac:grpSpMkLst>
            <pc:docMk/>
            <pc:sldMk cId="300678000" sldId="295"/>
            <ac:grpSpMk id="26" creationId="{DB92B9BB-F231-4C79-A94A-B7D42359DB4D}"/>
          </ac:grpSpMkLst>
        </pc:grpChg>
        <pc:grpChg chg="add mod">
          <ac:chgData name="Christoph Sperl" userId="4af139c36cd33df3" providerId="LiveId" clId="{46B5FD19-E6A8-4A93-81B4-E90D5C28F9B6}" dt="2020-06-17T13:36:24.124" v="14050" actId="14100"/>
          <ac:grpSpMkLst>
            <pc:docMk/>
            <pc:sldMk cId="300678000" sldId="295"/>
            <ac:grpSpMk id="29" creationId="{4ED0DA45-5CE2-4AB9-B308-81FCCEF00C52}"/>
          </ac:grpSpMkLst>
        </pc:grpChg>
        <pc:grpChg chg="add mod">
          <ac:chgData name="Christoph Sperl" userId="4af139c36cd33df3" providerId="LiveId" clId="{46B5FD19-E6A8-4A93-81B4-E90D5C28F9B6}" dt="2020-06-17T13:36:02.485" v="14048"/>
          <ac:grpSpMkLst>
            <pc:docMk/>
            <pc:sldMk cId="300678000" sldId="295"/>
            <ac:grpSpMk id="32" creationId="{C2AE1BC4-B970-4A2B-83F7-2C08C02E1BB9}"/>
          </ac:grpSpMkLst>
        </pc:grpChg>
        <pc:grpChg chg="add mod">
          <ac:chgData name="Christoph Sperl" userId="4af139c36cd33df3" providerId="LiveId" clId="{46B5FD19-E6A8-4A93-81B4-E90D5C28F9B6}" dt="2020-06-17T13:36:02.485" v="14048"/>
          <ac:grpSpMkLst>
            <pc:docMk/>
            <pc:sldMk cId="300678000" sldId="295"/>
            <ac:grpSpMk id="35" creationId="{5CE63690-D562-4810-8490-CD6D3E33AF80}"/>
          </ac:grpSpMkLst>
        </pc:grpChg>
        <pc:grpChg chg="add mod">
          <ac:chgData name="Christoph Sperl" userId="4af139c36cd33df3" providerId="LiveId" clId="{46B5FD19-E6A8-4A93-81B4-E90D5C28F9B6}" dt="2020-06-17T13:36:02.485" v="14048"/>
          <ac:grpSpMkLst>
            <pc:docMk/>
            <pc:sldMk cId="300678000" sldId="295"/>
            <ac:grpSpMk id="38" creationId="{5B14361F-727D-4E53-AFB8-EC6B83FC494D}"/>
          </ac:grpSpMkLst>
        </pc:grpChg>
        <pc:picChg chg="add mod">
          <ac:chgData name="Christoph Sperl" userId="4af139c36cd33df3" providerId="LiveId" clId="{46B5FD19-E6A8-4A93-81B4-E90D5C28F9B6}" dt="2020-06-17T13:34:40.958" v="14047" actId="1076"/>
          <ac:picMkLst>
            <pc:docMk/>
            <pc:sldMk cId="300678000" sldId="295"/>
            <ac:picMk id="3" creationId="{8D8FF4ED-FCD3-4BE2-B8CD-04606FC2CAD0}"/>
          </ac:picMkLst>
        </pc:picChg>
        <pc:picChg chg="del">
          <ac:chgData name="Christoph Sperl" userId="4af139c36cd33df3" providerId="LiveId" clId="{46B5FD19-E6A8-4A93-81B4-E90D5C28F9B6}" dt="2020-06-17T13:34:09.122" v="14044" actId="478"/>
          <ac:picMkLst>
            <pc:docMk/>
            <pc:sldMk cId="300678000" sldId="295"/>
            <ac:picMk id="4" creationId="{B100B834-3FDB-4A49-B31B-C65B57905F3B}"/>
          </ac:picMkLst>
        </pc:picChg>
        <pc:cxnChg chg="del mod">
          <ac:chgData name="Christoph Sperl" userId="4af139c36cd33df3" providerId="LiveId" clId="{46B5FD19-E6A8-4A93-81B4-E90D5C28F9B6}" dt="2020-06-17T13:33:57.390" v="14035" actId="478"/>
          <ac:cxnSpMkLst>
            <pc:docMk/>
            <pc:sldMk cId="300678000" sldId="295"/>
            <ac:cxnSpMk id="14" creationId="{38652867-3280-4B96-BE50-539BA931B30C}"/>
          </ac:cxnSpMkLst>
        </pc:cxnChg>
        <pc:cxnChg chg="del mod">
          <ac:chgData name="Christoph Sperl" userId="4af139c36cd33df3" providerId="LiveId" clId="{46B5FD19-E6A8-4A93-81B4-E90D5C28F9B6}" dt="2020-06-17T13:34:01.375" v="14037" actId="478"/>
          <ac:cxnSpMkLst>
            <pc:docMk/>
            <pc:sldMk cId="300678000" sldId="295"/>
            <ac:cxnSpMk id="16" creationId="{849E09BC-C7AB-4FCA-A774-BF11C94692D0}"/>
          </ac:cxnSpMkLst>
        </pc:cxnChg>
        <pc:cxnChg chg="mod">
          <ac:chgData name="Christoph Sperl" userId="4af139c36cd33df3" providerId="LiveId" clId="{46B5FD19-E6A8-4A93-81B4-E90D5C28F9B6}" dt="2020-06-17T13:36:15.013" v="14049" actId="14100"/>
          <ac:cxnSpMkLst>
            <pc:docMk/>
            <pc:sldMk cId="300678000" sldId="295"/>
            <ac:cxnSpMk id="18" creationId="{448D101C-7A38-435D-86E0-9A5E08D9E02F}"/>
          </ac:cxnSpMkLst>
        </pc:cxnChg>
        <pc:cxnChg chg="del mod">
          <ac:chgData name="Christoph Sperl" userId="4af139c36cd33df3" providerId="LiveId" clId="{46B5FD19-E6A8-4A93-81B4-E90D5C28F9B6}" dt="2020-06-17T13:34:04.816" v="14040" actId="478"/>
          <ac:cxnSpMkLst>
            <pc:docMk/>
            <pc:sldMk cId="300678000" sldId="295"/>
            <ac:cxnSpMk id="22" creationId="{6A6ED642-2E26-46CD-A15A-DF251910F2C7}"/>
          </ac:cxnSpMkLst>
        </pc:cxnChg>
        <pc:cxnChg chg="del mod">
          <ac:chgData name="Christoph Sperl" userId="4af139c36cd33df3" providerId="LiveId" clId="{46B5FD19-E6A8-4A93-81B4-E90D5C28F9B6}" dt="2020-06-17T13:34:07.129" v="14042" actId="478"/>
          <ac:cxnSpMkLst>
            <pc:docMk/>
            <pc:sldMk cId="300678000" sldId="295"/>
            <ac:cxnSpMk id="23" creationId="{FC77350F-BB7F-420E-B812-679FC15D3294}"/>
          </ac:cxnSpMkLst>
        </pc:cxnChg>
        <pc:cxnChg chg="del mod">
          <ac:chgData name="Christoph Sperl" userId="4af139c36cd33df3" providerId="LiveId" clId="{46B5FD19-E6A8-4A93-81B4-E90D5C28F9B6}" dt="2020-06-17T13:34:08.133" v="14043" actId="478"/>
          <ac:cxnSpMkLst>
            <pc:docMk/>
            <pc:sldMk cId="300678000" sldId="295"/>
            <ac:cxnSpMk id="25" creationId="{1A544772-BE04-48C3-B827-57623658C9B2}"/>
          </ac:cxnSpMkLst>
        </pc:cxnChg>
        <pc:cxnChg chg="mod">
          <ac:chgData name="Christoph Sperl" userId="4af139c36cd33df3" providerId="LiveId" clId="{46B5FD19-E6A8-4A93-81B4-E90D5C28F9B6}" dt="2020-06-17T13:36:02.485" v="14048"/>
          <ac:cxnSpMkLst>
            <pc:docMk/>
            <pc:sldMk cId="300678000" sldId="295"/>
            <ac:cxnSpMk id="27" creationId="{0F37623F-0A6B-4CD8-B214-294EA97C0297}"/>
          </ac:cxnSpMkLst>
        </pc:cxnChg>
        <pc:cxnChg chg="mod">
          <ac:chgData name="Christoph Sperl" userId="4af139c36cd33df3" providerId="LiveId" clId="{46B5FD19-E6A8-4A93-81B4-E90D5C28F9B6}" dt="2020-06-17T13:36:27.466" v="14051" actId="14100"/>
          <ac:cxnSpMkLst>
            <pc:docMk/>
            <pc:sldMk cId="300678000" sldId="295"/>
            <ac:cxnSpMk id="30" creationId="{85093B87-AF64-4446-998C-B8D6396BAAE5}"/>
          </ac:cxnSpMkLst>
        </pc:cxnChg>
        <pc:cxnChg chg="mod">
          <ac:chgData name="Christoph Sperl" userId="4af139c36cd33df3" providerId="LiveId" clId="{46B5FD19-E6A8-4A93-81B4-E90D5C28F9B6}" dt="2020-06-17T13:36:35.868" v="14052" actId="14100"/>
          <ac:cxnSpMkLst>
            <pc:docMk/>
            <pc:sldMk cId="300678000" sldId="295"/>
            <ac:cxnSpMk id="33" creationId="{B12CD0A9-306E-4468-B32A-74FA5AE3F340}"/>
          </ac:cxnSpMkLst>
        </pc:cxnChg>
        <pc:cxnChg chg="mod">
          <ac:chgData name="Christoph Sperl" userId="4af139c36cd33df3" providerId="LiveId" clId="{46B5FD19-E6A8-4A93-81B4-E90D5C28F9B6}" dt="2020-06-17T13:36:39.758" v="14053" actId="14100"/>
          <ac:cxnSpMkLst>
            <pc:docMk/>
            <pc:sldMk cId="300678000" sldId="295"/>
            <ac:cxnSpMk id="36" creationId="{B99F9C54-1641-4E22-94B6-E4D99FB98A5C}"/>
          </ac:cxnSpMkLst>
        </pc:cxnChg>
        <pc:cxnChg chg="mod">
          <ac:chgData name="Christoph Sperl" userId="4af139c36cd33df3" providerId="LiveId" clId="{46B5FD19-E6A8-4A93-81B4-E90D5C28F9B6}" dt="2020-06-17T13:36:43.735" v="14054" actId="14100"/>
          <ac:cxnSpMkLst>
            <pc:docMk/>
            <pc:sldMk cId="300678000" sldId="295"/>
            <ac:cxnSpMk id="39" creationId="{1E120A81-17F0-4C3C-A4DC-E94216BF7EBF}"/>
          </ac:cxnSpMkLst>
        </pc:cxnChg>
      </pc:sldChg>
      <pc:sldChg chg="addSp delSp modSp add mod delAnim modAnim">
        <pc:chgData name="Christoph Sperl" userId="4af139c36cd33df3" providerId="LiveId" clId="{46B5FD19-E6A8-4A93-81B4-E90D5C28F9B6}" dt="2020-06-24T13:09:30.678" v="24429"/>
        <pc:sldMkLst>
          <pc:docMk/>
          <pc:sldMk cId="1503708751" sldId="296"/>
        </pc:sldMkLst>
        <pc:spChg chg="add mod">
          <ac:chgData name="Christoph Sperl" userId="4af139c36cd33df3" providerId="LiveId" clId="{46B5FD19-E6A8-4A93-81B4-E90D5C28F9B6}" dt="2020-06-17T13:38:20.160" v="14120" actId="20577"/>
          <ac:spMkLst>
            <pc:docMk/>
            <pc:sldMk cId="1503708751" sldId="296"/>
            <ac:spMk id="15" creationId="{89E3FC1F-D54F-474C-8C0F-2307DFE7F041}"/>
          </ac:spMkLst>
        </pc:spChg>
        <pc:spChg chg="del">
          <ac:chgData name="Christoph Sperl" userId="4af139c36cd33df3" providerId="LiveId" clId="{46B5FD19-E6A8-4A93-81B4-E90D5C28F9B6}" dt="2020-06-17T13:37:35.386" v="14082" actId="478"/>
          <ac:spMkLst>
            <pc:docMk/>
            <pc:sldMk cId="1503708751" sldId="296"/>
            <ac:spMk id="17" creationId="{97F0C5C5-2A69-48CA-ACC4-C42D46BA3376}"/>
          </ac:spMkLst>
        </pc:spChg>
        <pc:spChg chg="del">
          <ac:chgData name="Christoph Sperl" userId="4af139c36cd33df3" providerId="LiveId" clId="{46B5FD19-E6A8-4A93-81B4-E90D5C28F9B6}" dt="2020-06-17T13:37:36.782" v="14083" actId="478"/>
          <ac:spMkLst>
            <pc:docMk/>
            <pc:sldMk cId="1503708751" sldId="296"/>
            <ac:spMk id="20" creationId="{DC4D8D39-E2F1-47CA-B5EE-0950FA6497A8}"/>
          </ac:spMkLst>
        </pc:spChg>
        <pc:spChg chg="del">
          <ac:chgData name="Christoph Sperl" userId="4af139c36cd33df3" providerId="LiveId" clId="{46B5FD19-E6A8-4A93-81B4-E90D5C28F9B6}" dt="2020-06-17T13:37:37.934" v="14084" actId="478"/>
          <ac:spMkLst>
            <pc:docMk/>
            <pc:sldMk cId="1503708751" sldId="296"/>
            <ac:spMk id="21" creationId="{4CB46F99-894F-4296-A71F-C01C87ADD4F3}"/>
          </ac:spMkLst>
        </pc:spChg>
        <pc:spChg chg="del">
          <ac:chgData name="Christoph Sperl" userId="4af139c36cd33df3" providerId="LiveId" clId="{46B5FD19-E6A8-4A93-81B4-E90D5C28F9B6}" dt="2020-06-17T13:37:39.096" v="14085" actId="478"/>
          <ac:spMkLst>
            <pc:docMk/>
            <pc:sldMk cId="1503708751" sldId="296"/>
            <ac:spMk id="24" creationId="{EECD66E6-2064-4DDB-8CE8-F08BBECC425B}"/>
          </ac:spMkLst>
        </pc:spChg>
        <pc:graphicFrameChg chg="add mod modGraphic">
          <ac:chgData name="Christoph Sperl" userId="4af139c36cd33df3" providerId="LiveId" clId="{46B5FD19-E6A8-4A93-81B4-E90D5C28F9B6}" dt="2020-06-24T13:09:27.974" v="24428" actId="1440"/>
          <ac:graphicFrameMkLst>
            <pc:docMk/>
            <pc:sldMk cId="1503708751" sldId="296"/>
            <ac:graphicFrameMk id="5" creationId="{46955FCB-9F29-4F45-B36D-D7659B5A09AA}"/>
          </ac:graphicFrameMkLst>
        </pc:graphicFrameChg>
        <pc:graphicFrameChg chg="add del mod">
          <ac:chgData name="Christoph Sperl" userId="4af139c36cd33df3" providerId="LiveId" clId="{46B5FD19-E6A8-4A93-81B4-E90D5C28F9B6}" dt="2020-06-17T13:58:14.287" v="14324" actId="21"/>
          <ac:graphicFrameMkLst>
            <pc:docMk/>
            <pc:sldMk cId="1503708751" sldId="296"/>
            <ac:graphicFrameMk id="18" creationId="{97427843-51C4-4ACD-80AE-7517B69C4419}"/>
          </ac:graphicFrameMkLst>
        </pc:graphicFrameChg>
        <pc:cxnChg chg="add mod">
          <ac:chgData name="Christoph Sperl" userId="4af139c36cd33df3" providerId="LiveId" clId="{46B5FD19-E6A8-4A93-81B4-E90D5C28F9B6}" dt="2020-06-17T13:38:18.690" v="14118" actId="20577"/>
          <ac:cxnSpMkLst>
            <pc:docMk/>
            <pc:sldMk cId="1503708751" sldId="296"/>
            <ac:cxnSpMk id="13" creationId="{16F81D8E-5EAE-4609-9A6C-E103B8E9F516}"/>
          </ac:cxnSpMkLst>
        </pc:cxnChg>
        <pc:cxnChg chg="del mod">
          <ac:chgData name="Christoph Sperl" userId="4af139c36cd33df3" providerId="LiveId" clId="{46B5FD19-E6A8-4A93-81B4-E90D5C28F9B6}" dt="2020-06-17T13:37:40.010" v="14086" actId="478"/>
          <ac:cxnSpMkLst>
            <pc:docMk/>
            <pc:sldMk cId="1503708751" sldId="296"/>
            <ac:cxnSpMk id="14" creationId="{38652867-3280-4B96-BE50-539BA931B30C}"/>
          </ac:cxnSpMkLst>
        </pc:cxnChg>
        <pc:cxnChg chg="del mod">
          <ac:chgData name="Christoph Sperl" userId="4af139c36cd33df3" providerId="LiveId" clId="{46B5FD19-E6A8-4A93-81B4-E90D5C28F9B6}" dt="2020-06-17T13:37:40.759" v="14087" actId="478"/>
          <ac:cxnSpMkLst>
            <pc:docMk/>
            <pc:sldMk cId="1503708751" sldId="296"/>
            <ac:cxnSpMk id="16" creationId="{849E09BC-C7AB-4FCA-A774-BF11C94692D0}"/>
          </ac:cxnSpMkLst>
        </pc:cxnChg>
        <pc:cxnChg chg="del mod">
          <ac:chgData name="Christoph Sperl" userId="4af139c36cd33df3" providerId="LiveId" clId="{46B5FD19-E6A8-4A93-81B4-E90D5C28F9B6}" dt="2020-06-17T13:37:41.783" v="14088" actId="478"/>
          <ac:cxnSpMkLst>
            <pc:docMk/>
            <pc:sldMk cId="1503708751" sldId="296"/>
            <ac:cxnSpMk id="22" creationId="{6A6ED642-2E26-46CD-A15A-DF251910F2C7}"/>
          </ac:cxnSpMkLst>
        </pc:cxnChg>
        <pc:cxnChg chg="del mod">
          <ac:chgData name="Christoph Sperl" userId="4af139c36cd33df3" providerId="LiveId" clId="{46B5FD19-E6A8-4A93-81B4-E90D5C28F9B6}" dt="2020-06-17T13:37:43.554" v="14090" actId="478"/>
          <ac:cxnSpMkLst>
            <pc:docMk/>
            <pc:sldMk cId="1503708751" sldId="296"/>
            <ac:cxnSpMk id="23" creationId="{FC77350F-BB7F-420E-B812-679FC15D3294}"/>
          </ac:cxnSpMkLst>
        </pc:cxnChg>
        <pc:cxnChg chg="del mod">
          <ac:chgData name="Christoph Sperl" userId="4af139c36cd33df3" providerId="LiveId" clId="{46B5FD19-E6A8-4A93-81B4-E90D5C28F9B6}" dt="2020-06-17T13:37:42.489" v="14089" actId="478"/>
          <ac:cxnSpMkLst>
            <pc:docMk/>
            <pc:sldMk cId="1503708751" sldId="296"/>
            <ac:cxnSpMk id="25" creationId="{1A544772-BE04-48C3-B827-57623658C9B2}"/>
          </ac:cxnSpMkLst>
        </pc:cxnChg>
      </pc:sldChg>
      <pc:sldChg chg="addSp delSp modSp add mod modAnim">
        <pc:chgData name="Christoph Sperl" userId="4af139c36cd33df3" providerId="LiveId" clId="{46B5FD19-E6A8-4A93-81B4-E90D5C28F9B6}" dt="2020-06-18T08:55:44.065" v="17576"/>
        <pc:sldMkLst>
          <pc:docMk/>
          <pc:sldMk cId="2246219397" sldId="297"/>
        </pc:sldMkLst>
        <pc:spChg chg="del mod">
          <ac:chgData name="Christoph Sperl" userId="4af139c36cd33df3" providerId="LiveId" clId="{46B5FD19-E6A8-4A93-81B4-E90D5C28F9B6}" dt="2020-06-17T14:02:38.001" v="14332" actId="478"/>
          <ac:spMkLst>
            <pc:docMk/>
            <pc:sldMk cId="2246219397" sldId="297"/>
            <ac:spMk id="3" creationId="{558B1EB5-B13C-4164-A052-C328E4E68602}"/>
          </ac:spMkLst>
        </pc:spChg>
        <pc:spChg chg="add mod">
          <ac:chgData name="Christoph Sperl" userId="4af139c36cd33df3" providerId="LiveId" clId="{46B5FD19-E6A8-4A93-81B4-E90D5C28F9B6}" dt="2020-06-18T08:55:44.065" v="17576"/>
          <ac:spMkLst>
            <pc:docMk/>
            <pc:sldMk cId="2246219397" sldId="297"/>
            <ac:spMk id="4" creationId="{D5243A00-D645-4A7C-A750-69EA90CF380B}"/>
          </ac:spMkLst>
        </pc:spChg>
      </pc:sldChg>
      <pc:sldChg chg="addSp modSp add mod modAnim">
        <pc:chgData name="Christoph Sperl" userId="4af139c36cd33df3" providerId="LiveId" clId="{46B5FD19-E6A8-4A93-81B4-E90D5C28F9B6}" dt="2020-06-18T08:55:44.065" v="17576"/>
        <pc:sldMkLst>
          <pc:docMk/>
          <pc:sldMk cId="2334618753" sldId="298"/>
        </pc:sldMkLst>
        <pc:spChg chg="mod">
          <ac:chgData name="Christoph Sperl" userId="4af139c36cd33df3" providerId="LiveId" clId="{46B5FD19-E6A8-4A93-81B4-E90D5C28F9B6}" dt="2020-06-18T08:55:44.065" v="17576"/>
          <ac:spMkLst>
            <pc:docMk/>
            <pc:sldMk cId="2334618753" sldId="298"/>
            <ac:spMk id="2" creationId="{B6CBF8FD-D34F-421C-91C5-734A2CC3CB46}"/>
          </ac:spMkLst>
        </pc:spChg>
        <pc:spChg chg="add mod">
          <ac:chgData name="Christoph Sperl" userId="4af139c36cd33df3" providerId="LiveId" clId="{46B5FD19-E6A8-4A93-81B4-E90D5C28F9B6}" dt="2020-06-18T08:55:44.065" v="17576"/>
          <ac:spMkLst>
            <pc:docMk/>
            <pc:sldMk cId="2334618753" sldId="298"/>
            <ac:spMk id="5" creationId="{F8372D84-03AF-4FF0-BB43-85EE17EE63B7}"/>
          </ac:spMkLst>
        </pc:spChg>
        <pc:spChg chg="add mod">
          <ac:chgData name="Christoph Sperl" userId="4af139c36cd33df3" providerId="LiveId" clId="{46B5FD19-E6A8-4A93-81B4-E90D5C28F9B6}" dt="2020-06-18T08:55:44.065" v="17576"/>
          <ac:spMkLst>
            <pc:docMk/>
            <pc:sldMk cId="2334618753" sldId="298"/>
            <ac:spMk id="13" creationId="{B8077F86-568C-4240-B772-B571891F2FB7}"/>
          </ac:spMkLst>
        </pc:spChg>
        <pc:spChg chg="add mod">
          <ac:chgData name="Christoph Sperl" userId="4af139c36cd33df3" providerId="LiveId" clId="{46B5FD19-E6A8-4A93-81B4-E90D5C28F9B6}" dt="2020-06-17T14:33:58.706" v="15913" actId="1076"/>
          <ac:spMkLst>
            <pc:docMk/>
            <pc:sldMk cId="2334618753" sldId="298"/>
            <ac:spMk id="17" creationId="{3957AA3C-76E6-4487-8B5F-EB574EA03987}"/>
          </ac:spMkLst>
        </pc:spChg>
        <pc:picChg chg="add mod">
          <ac:chgData name="Christoph Sperl" userId="4af139c36cd33df3" providerId="LiveId" clId="{46B5FD19-E6A8-4A93-81B4-E90D5C28F9B6}" dt="2020-06-17T14:28:39.220" v="15225" actId="1076"/>
          <ac:picMkLst>
            <pc:docMk/>
            <pc:sldMk cId="2334618753" sldId="298"/>
            <ac:picMk id="3" creationId="{C710E585-3E16-4B52-A73D-6CC2B943A93C}"/>
          </ac:picMkLst>
        </pc:picChg>
        <pc:cxnChg chg="add mod">
          <ac:chgData name="Christoph Sperl" userId="4af139c36cd33df3" providerId="LiveId" clId="{46B5FD19-E6A8-4A93-81B4-E90D5C28F9B6}" dt="2020-06-17T14:32:03.908" v="15693" actId="14100"/>
          <ac:cxnSpMkLst>
            <pc:docMk/>
            <pc:sldMk cId="2334618753" sldId="298"/>
            <ac:cxnSpMk id="4" creationId="{B62DDB8D-93BD-4E7D-81A5-8295E5719F1B}"/>
          </ac:cxnSpMkLst>
        </pc:cxnChg>
        <pc:cxnChg chg="add mod">
          <ac:chgData name="Christoph Sperl" userId="4af139c36cd33df3" providerId="LiveId" clId="{46B5FD19-E6A8-4A93-81B4-E90D5C28F9B6}" dt="2020-06-17T14:32:09.969" v="15695" actId="14100"/>
          <ac:cxnSpMkLst>
            <pc:docMk/>
            <pc:sldMk cId="2334618753" sldId="298"/>
            <ac:cxnSpMk id="8" creationId="{C390D18D-EDE4-4A04-8DD1-CAC402DE791F}"/>
          </ac:cxnSpMkLst>
        </pc:cxnChg>
        <pc:cxnChg chg="add mod">
          <ac:chgData name="Christoph Sperl" userId="4af139c36cd33df3" providerId="LiveId" clId="{46B5FD19-E6A8-4A93-81B4-E90D5C28F9B6}" dt="2020-06-17T14:33:22.888" v="15801" actId="14100"/>
          <ac:cxnSpMkLst>
            <pc:docMk/>
            <pc:sldMk cId="2334618753" sldId="298"/>
            <ac:cxnSpMk id="14" creationId="{73CCA7B2-6132-4CC3-B88E-2D979F45CB4D}"/>
          </ac:cxnSpMkLst>
        </pc:cxnChg>
        <pc:cxnChg chg="add mod">
          <ac:chgData name="Christoph Sperl" userId="4af139c36cd33df3" providerId="LiveId" clId="{46B5FD19-E6A8-4A93-81B4-E90D5C28F9B6}" dt="2020-06-17T14:34:07.821" v="15916" actId="14100"/>
          <ac:cxnSpMkLst>
            <pc:docMk/>
            <pc:sldMk cId="2334618753" sldId="298"/>
            <ac:cxnSpMk id="18" creationId="{1EB753FF-EDCC-4856-9EBD-1885BAC9706C}"/>
          </ac:cxnSpMkLst>
        </pc:cxnChg>
      </pc:sldChg>
      <pc:sldChg chg="addSp delSp modSp add mod addAnim delAnim modAnim">
        <pc:chgData name="Christoph Sperl" userId="4af139c36cd33df3" providerId="LiveId" clId="{46B5FD19-E6A8-4A93-81B4-E90D5C28F9B6}" dt="2020-06-23T12:50:07.850" v="21233" actId="5793"/>
        <pc:sldMkLst>
          <pc:docMk/>
          <pc:sldMk cId="2000307796" sldId="299"/>
        </pc:sldMkLst>
        <pc:spChg chg="mod">
          <ac:chgData name="Christoph Sperl" userId="4af139c36cd33df3" providerId="LiveId" clId="{46B5FD19-E6A8-4A93-81B4-E90D5C28F9B6}" dt="2020-06-17T14:21:48.579" v="15190" actId="404"/>
          <ac:spMkLst>
            <pc:docMk/>
            <pc:sldMk cId="2000307796" sldId="299"/>
            <ac:spMk id="2" creationId="{B6CBF8FD-D34F-421C-91C5-734A2CC3CB46}"/>
          </ac:spMkLst>
        </pc:spChg>
        <pc:spChg chg="add del mod">
          <ac:chgData name="Christoph Sperl" userId="4af139c36cd33df3" providerId="LiveId" clId="{46B5FD19-E6A8-4A93-81B4-E90D5C28F9B6}" dt="2020-06-18T12:40:16.586" v="19077" actId="478"/>
          <ac:spMkLst>
            <pc:docMk/>
            <pc:sldMk cId="2000307796" sldId="299"/>
            <ac:spMk id="4" creationId="{291A2B3A-64C2-41AA-B112-1FD51DAA60A0}"/>
          </ac:spMkLst>
        </pc:spChg>
        <pc:spChg chg="add del mod">
          <ac:chgData name="Christoph Sperl" userId="4af139c36cd33df3" providerId="LiveId" clId="{46B5FD19-E6A8-4A93-81B4-E90D5C28F9B6}" dt="2020-06-18T12:40:16.586" v="19077" actId="478"/>
          <ac:spMkLst>
            <pc:docMk/>
            <pc:sldMk cId="2000307796" sldId="299"/>
            <ac:spMk id="14" creationId="{C1EFBBD4-1B9E-4C12-BD13-211A55C46245}"/>
          </ac:spMkLst>
        </pc:spChg>
        <pc:spChg chg="add del mod">
          <ac:chgData name="Christoph Sperl" userId="4af139c36cd33df3" providerId="LiveId" clId="{46B5FD19-E6A8-4A93-81B4-E90D5C28F9B6}" dt="2020-06-18T12:40:16.586" v="19077" actId="478"/>
          <ac:spMkLst>
            <pc:docMk/>
            <pc:sldMk cId="2000307796" sldId="299"/>
            <ac:spMk id="17" creationId="{0E05247F-8C3D-4597-98B1-94F5A252972E}"/>
          </ac:spMkLst>
        </pc:spChg>
        <pc:spChg chg="add mod">
          <ac:chgData name="Christoph Sperl" userId="4af139c36cd33df3" providerId="LiveId" clId="{46B5FD19-E6A8-4A93-81B4-E90D5C28F9B6}" dt="2020-06-23T12:50:07.850" v="21233" actId="5793"/>
          <ac:spMkLst>
            <pc:docMk/>
            <pc:sldMk cId="2000307796" sldId="299"/>
            <ac:spMk id="23" creationId="{E41AABE5-B76E-40AD-A9C3-2B766815D584}"/>
          </ac:spMkLst>
        </pc:spChg>
        <pc:graphicFrameChg chg="add del mod modGraphic">
          <ac:chgData name="Christoph Sperl" userId="4af139c36cd33df3" providerId="LiveId" clId="{46B5FD19-E6A8-4A93-81B4-E90D5C28F9B6}" dt="2020-06-18T12:40:16.586" v="19077" actId="478"/>
          <ac:graphicFrameMkLst>
            <pc:docMk/>
            <pc:sldMk cId="2000307796" sldId="299"/>
            <ac:graphicFrameMk id="22" creationId="{F8607192-79E7-4474-B64F-0271B33003F2}"/>
          </ac:graphicFrameMkLst>
        </pc:graphicFrameChg>
        <pc:picChg chg="add del mod">
          <ac:chgData name="Christoph Sperl" userId="4af139c36cd33df3" providerId="LiveId" clId="{46B5FD19-E6A8-4A93-81B4-E90D5C28F9B6}" dt="2020-06-18T12:28:44.419" v="18586" actId="478"/>
          <ac:picMkLst>
            <pc:docMk/>
            <pc:sldMk cId="2000307796" sldId="299"/>
            <ac:picMk id="3" creationId="{F90BED83-A34A-409E-BFA3-2744BC928A95}"/>
          </ac:picMkLst>
        </pc:picChg>
        <pc:picChg chg="add del mod ord">
          <ac:chgData name="Christoph Sperl" userId="4af139c36cd33df3" providerId="LiveId" clId="{46B5FD19-E6A8-4A93-81B4-E90D5C28F9B6}" dt="2020-06-18T12:40:16.586" v="19077" actId="478"/>
          <ac:picMkLst>
            <pc:docMk/>
            <pc:sldMk cId="2000307796" sldId="299"/>
            <ac:picMk id="7" creationId="{EB2AAA9A-6A3F-4FD6-B94E-60FDD591F96E}"/>
          </ac:picMkLst>
        </pc:picChg>
        <pc:picChg chg="add del">
          <ac:chgData name="Christoph Sperl" userId="4af139c36cd33df3" providerId="LiveId" clId="{46B5FD19-E6A8-4A93-81B4-E90D5C28F9B6}" dt="2020-06-18T12:32:52.082" v="18775" actId="478"/>
          <ac:picMkLst>
            <pc:docMk/>
            <pc:sldMk cId="2000307796" sldId="299"/>
            <ac:picMk id="10" creationId="{B8E440F2-E074-4360-9420-E6BD98999B1B}"/>
          </ac:picMkLst>
        </pc:picChg>
        <pc:cxnChg chg="add del mod">
          <ac:chgData name="Christoph Sperl" userId="4af139c36cd33df3" providerId="LiveId" clId="{46B5FD19-E6A8-4A93-81B4-E90D5C28F9B6}" dt="2020-06-18T12:40:16.586" v="19077" actId="478"/>
          <ac:cxnSpMkLst>
            <pc:docMk/>
            <pc:sldMk cId="2000307796" sldId="299"/>
            <ac:cxnSpMk id="5" creationId="{DB1A48D5-BA90-4F68-AE46-49FA6F7F8BB6}"/>
          </ac:cxnSpMkLst>
        </pc:cxnChg>
        <pc:cxnChg chg="add del mod">
          <ac:chgData name="Christoph Sperl" userId="4af139c36cd33df3" providerId="LiveId" clId="{46B5FD19-E6A8-4A93-81B4-E90D5C28F9B6}" dt="2020-06-18T12:40:16.586" v="19077" actId="478"/>
          <ac:cxnSpMkLst>
            <pc:docMk/>
            <pc:sldMk cId="2000307796" sldId="299"/>
            <ac:cxnSpMk id="11" creationId="{D17A5654-178C-4A41-8845-FBE53D823C79}"/>
          </ac:cxnSpMkLst>
        </pc:cxnChg>
        <pc:cxnChg chg="add del mod">
          <ac:chgData name="Christoph Sperl" userId="4af139c36cd33df3" providerId="LiveId" clId="{46B5FD19-E6A8-4A93-81B4-E90D5C28F9B6}" dt="2020-06-18T12:33:08.739" v="18779" actId="478"/>
          <ac:cxnSpMkLst>
            <pc:docMk/>
            <pc:sldMk cId="2000307796" sldId="299"/>
            <ac:cxnSpMk id="13" creationId="{54A72BFF-8536-4E8B-9DB6-A8FE25719A63}"/>
          </ac:cxnSpMkLst>
        </pc:cxnChg>
        <pc:cxnChg chg="add del mod">
          <ac:chgData name="Christoph Sperl" userId="4af139c36cd33df3" providerId="LiveId" clId="{46B5FD19-E6A8-4A93-81B4-E90D5C28F9B6}" dt="2020-06-18T12:40:16.586" v="19077" actId="478"/>
          <ac:cxnSpMkLst>
            <pc:docMk/>
            <pc:sldMk cId="2000307796" sldId="299"/>
            <ac:cxnSpMk id="18" creationId="{8EEAE38B-1D9F-455A-BFD9-1988DC3A667A}"/>
          </ac:cxnSpMkLst>
        </pc:cxnChg>
      </pc:sldChg>
      <pc:sldChg chg="addSp delSp modSp add mod modAnim">
        <pc:chgData name="Christoph Sperl" userId="4af139c36cd33df3" providerId="LiveId" clId="{46B5FD19-E6A8-4A93-81B4-E90D5C28F9B6}" dt="2020-06-23T13:48:09.455" v="21881" actId="20577"/>
        <pc:sldMkLst>
          <pc:docMk/>
          <pc:sldMk cId="424622333" sldId="300"/>
        </pc:sldMkLst>
        <pc:spChg chg="mod">
          <ac:chgData name="Christoph Sperl" userId="4af139c36cd33df3" providerId="LiveId" clId="{46B5FD19-E6A8-4A93-81B4-E90D5C28F9B6}" dt="2020-06-17T14:21:25.053" v="15142" actId="404"/>
          <ac:spMkLst>
            <pc:docMk/>
            <pc:sldMk cId="424622333" sldId="300"/>
            <ac:spMk id="2" creationId="{B6CBF8FD-D34F-421C-91C5-734A2CC3CB46}"/>
          </ac:spMkLst>
        </pc:spChg>
        <pc:spChg chg="add mod">
          <ac:chgData name="Christoph Sperl" userId="4af139c36cd33df3" providerId="LiveId" clId="{46B5FD19-E6A8-4A93-81B4-E90D5C28F9B6}" dt="2020-06-23T13:48:09.455" v="21881" actId="20577"/>
          <ac:spMkLst>
            <pc:docMk/>
            <pc:sldMk cId="424622333" sldId="300"/>
            <ac:spMk id="3" creationId="{C92A5B1A-BB0F-4525-A505-D4B7F8988B0F}"/>
          </ac:spMkLst>
        </pc:spChg>
        <pc:picChg chg="add del mod">
          <ac:chgData name="Christoph Sperl" userId="4af139c36cd33df3" providerId="LiveId" clId="{46B5FD19-E6A8-4A93-81B4-E90D5C28F9B6}" dt="2020-06-18T14:21:31.649" v="20176" actId="21"/>
          <ac:picMkLst>
            <pc:docMk/>
            <pc:sldMk cId="424622333" sldId="300"/>
            <ac:picMk id="3" creationId="{B00131F7-A7AA-4AFF-BE9F-008277CEFF96}"/>
          </ac:picMkLst>
        </pc:picChg>
      </pc:sldChg>
      <pc:sldChg chg="addSp delSp modSp add mod delAnim modAnim">
        <pc:chgData name="Christoph Sperl" userId="4af139c36cd33df3" providerId="LiveId" clId="{46B5FD19-E6A8-4A93-81B4-E90D5C28F9B6}" dt="2020-06-24T13:13:55.021" v="24442"/>
        <pc:sldMkLst>
          <pc:docMk/>
          <pc:sldMk cId="3597554751" sldId="301"/>
        </pc:sldMkLst>
        <pc:spChg chg="del mod">
          <ac:chgData name="Christoph Sperl" userId="4af139c36cd33df3" providerId="LiveId" clId="{46B5FD19-E6A8-4A93-81B4-E90D5C28F9B6}" dt="2020-06-24T13:13:29.682" v="24436" actId="478"/>
          <ac:spMkLst>
            <pc:docMk/>
            <pc:sldMk cId="3597554751" sldId="301"/>
            <ac:spMk id="2" creationId="{B6CBF8FD-D34F-421C-91C5-734A2CC3CB46}"/>
          </ac:spMkLst>
        </pc:spChg>
        <pc:spChg chg="add mod">
          <ac:chgData name="Christoph Sperl" userId="4af139c36cd33df3" providerId="LiveId" clId="{46B5FD19-E6A8-4A93-81B4-E90D5C28F9B6}" dt="2020-06-24T11:37:02.377" v="22820" actId="20577"/>
          <ac:spMkLst>
            <pc:docMk/>
            <pc:sldMk cId="3597554751" sldId="301"/>
            <ac:spMk id="4" creationId="{6BA597B0-FDC2-4C7C-85AA-36746C4B2524}"/>
          </ac:spMkLst>
        </pc:spChg>
        <pc:spChg chg="add mod">
          <ac:chgData name="Christoph Sperl" userId="4af139c36cd33df3" providerId="LiveId" clId="{46B5FD19-E6A8-4A93-81B4-E90D5C28F9B6}" dt="2020-06-24T11:38:48.883" v="22825" actId="6549"/>
          <ac:spMkLst>
            <pc:docMk/>
            <pc:sldMk cId="3597554751" sldId="301"/>
            <ac:spMk id="6" creationId="{49D95381-8564-4ACE-B012-55F86028C8CD}"/>
          </ac:spMkLst>
        </pc:spChg>
        <pc:spChg chg="add mod">
          <ac:chgData name="Christoph Sperl" userId="4af139c36cd33df3" providerId="LiveId" clId="{46B5FD19-E6A8-4A93-81B4-E90D5C28F9B6}" dt="2020-06-24T11:39:11.959" v="22872" actId="20577"/>
          <ac:spMkLst>
            <pc:docMk/>
            <pc:sldMk cId="3597554751" sldId="301"/>
            <ac:spMk id="7" creationId="{018650E8-F9AF-4FC1-987F-0AC4D51F6DD4}"/>
          </ac:spMkLst>
        </pc:spChg>
        <pc:spChg chg="add mod">
          <ac:chgData name="Christoph Sperl" userId="4af139c36cd33df3" providerId="LiveId" clId="{46B5FD19-E6A8-4A93-81B4-E90D5C28F9B6}" dt="2020-06-24T11:40:29.230" v="22946" actId="20577"/>
          <ac:spMkLst>
            <pc:docMk/>
            <pc:sldMk cId="3597554751" sldId="301"/>
            <ac:spMk id="8" creationId="{512B9814-211B-4D8A-A77F-05B37DE24D6C}"/>
          </ac:spMkLst>
        </pc:spChg>
        <pc:spChg chg="add mod">
          <ac:chgData name="Christoph Sperl" userId="4af139c36cd33df3" providerId="LiveId" clId="{46B5FD19-E6A8-4A93-81B4-E90D5C28F9B6}" dt="2020-06-24T11:40:55.764" v="23010" actId="20577"/>
          <ac:spMkLst>
            <pc:docMk/>
            <pc:sldMk cId="3597554751" sldId="301"/>
            <ac:spMk id="9" creationId="{E11F79B4-467A-44FC-8269-C705F3AF09CE}"/>
          </ac:spMkLst>
        </pc:spChg>
        <pc:spChg chg="add mod">
          <ac:chgData name="Christoph Sperl" userId="4af139c36cd33df3" providerId="LiveId" clId="{46B5FD19-E6A8-4A93-81B4-E90D5C28F9B6}" dt="2020-06-24T11:41:14.104" v="23059" actId="20577"/>
          <ac:spMkLst>
            <pc:docMk/>
            <pc:sldMk cId="3597554751" sldId="301"/>
            <ac:spMk id="10" creationId="{09364163-E699-474B-983D-C5DD55BE9180}"/>
          </ac:spMkLst>
        </pc:spChg>
        <pc:spChg chg="add mod">
          <ac:chgData name="Christoph Sperl" userId="4af139c36cd33df3" providerId="LiveId" clId="{46B5FD19-E6A8-4A93-81B4-E90D5C28F9B6}" dt="2020-06-24T11:41:31.992" v="23105" actId="20577"/>
          <ac:spMkLst>
            <pc:docMk/>
            <pc:sldMk cId="3597554751" sldId="301"/>
            <ac:spMk id="11" creationId="{0E319981-6D56-401D-B9CA-9ED4120A08F5}"/>
          </ac:spMkLst>
        </pc:spChg>
        <pc:spChg chg="add mod">
          <ac:chgData name="Christoph Sperl" userId="4af139c36cd33df3" providerId="LiveId" clId="{46B5FD19-E6A8-4A93-81B4-E90D5C28F9B6}" dt="2020-06-24T11:42:03.197" v="23161" actId="20577"/>
          <ac:spMkLst>
            <pc:docMk/>
            <pc:sldMk cId="3597554751" sldId="301"/>
            <ac:spMk id="12" creationId="{7E5539F5-668E-4BDA-8763-A791F6D32606}"/>
          </ac:spMkLst>
        </pc:spChg>
        <pc:spChg chg="add del mod">
          <ac:chgData name="Christoph Sperl" userId="4af139c36cd33df3" providerId="LiveId" clId="{46B5FD19-E6A8-4A93-81B4-E90D5C28F9B6}" dt="2020-06-24T13:13:27.197" v="24435" actId="478"/>
          <ac:spMkLst>
            <pc:docMk/>
            <pc:sldMk cId="3597554751" sldId="301"/>
            <ac:spMk id="13" creationId="{39B34A66-877B-45E7-BCA8-02BF34AFA3C4}"/>
          </ac:spMkLst>
        </pc:spChg>
        <pc:spChg chg="add del mod">
          <ac:chgData name="Christoph Sperl" userId="4af139c36cd33df3" providerId="LiveId" clId="{46B5FD19-E6A8-4A93-81B4-E90D5C28F9B6}" dt="2020-06-24T13:13:32.650" v="24437" actId="478"/>
          <ac:spMkLst>
            <pc:docMk/>
            <pc:sldMk cId="3597554751" sldId="301"/>
            <ac:spMk id="15" creationId="{55E0A367-D4DF-44E8-B985-5C1D7B7FAAFA}"/>
          </ac:spMkLst>
        </pc:spChg>
        <pc:spChg chg="add mod">
          <ac:chgData name="Christoph Sperl" userId="4af139c36cd33df3" providerId="LiveId" clId="{46B5FD19-E6A8-4A93-81B4-E90D5C28F9B6}" dt="2020-06-24T13:13:33.344" v="24438"/>
          <ac:spMkLst>
            <pc:docMk/>
            <pc:sldMk cId="3597554751" sldId="301"/>
            <ac:spMk id="16" creationId="{3CAB0293-B5DB-4B22-BD13-88F8363FB66A}"/>
          </ac:spMkLst>
        </pc:spChg>
        <pc:graphicFrameChg chg="add mod modGraphic">
          <ac:chgData name="Christoph Sperl" userId="4af139c36cd33df3" providerId="LiveId" clId="{46B5FD19-E6A8-4A93-81B4-E90D5C28F9B6}" dt="2020-06-24T13:13:52.651" v="24441" actId="1440"/>
          <ac:graphicFrameMkLst>
            <pc:docMk/>
            <pc:sldMk cId="3597554751" sldId="301"/>
            <ac:graphicFrameMk id="18" creationId="{9EF6CFA5-EA8C-4B60-830D-B9279FA90535}"/>
          </ac:graphicFrameMkLst>
        </pc:graphicFrameChg>
        <pc:picChg chg="add mod">
          <ac:chgData name="Christoph Sperl" userId="4af139c36cd33df3" providerId="LiveId" clId="{46B5FD19-E6A8-4A93-81B4-E90D5C28F9B6}" dt="2020-06-24T11:39:14.667" v="22874" actId="1076"/>
          <ac:picMkLst>
            <pc:docMk/>
            <pc:sldMk cId="3597554751" sldId="301"/>
            <ac:picMk id="3" creationId="{6F11B291-C4C2-45A0-9BA3-D496F8CFEF6E}"/>
          </ac:picMkLst>
        </pc:picChg>
        <pc:cxnChg chg="add del mod">
          <ac:chgData name="Christoph Sperl" userId="4af139c36cd33df3" providerId="LiveId" clId="{46B5FD19-E6A8-4A93-81B4-E90D5C28F9B6}" dt="2020-06-24T11:36:58.966" v="22818" actId="478"/>
          <ac:cxnSpMkLst>
            <pc:docMk/>
            <pc:sldMk cId="3597554751" sldId="301"/>
            <ac:cxnSpMk id="5" creationId="{59D4EF11-9A16-48CB-9141-C6B650EBECEA}"/>
          </ac:cxnSpMkLst>
        </pc:cxnChg>
      </pc:sldChg>
      <pc:sldChg chg="addSp modSp add mod ord modAnim">
        <pc:chgData name="Christoph Sperl" userId="4af139c36cd33df3" providerId="LiveId" clId="{46B5FD19-E6A8-4A93-81B4-E90D5C28F9B6}" dt="2020-06-24T12:52:40.945" v="24302"/>
        <pc:sldMkLst>
          <pc:docMk/>
          <pc:sldMk cId="1480497358" sldId="302"/>
        </pc:sldMkLst>
        <pc:spChg chg="mod">
          <ac:chgData name="Christoph Sperl" userId="4af139c36cd33df3" providerId="LiveId" clId="{46B5FD19-E6A8-4A93-81B4-E90D5C28F9B6}" dt="2020-06-23T13:07:35.015" v="21606" actId="20577"/>
          <ac:spMkLst>
            <pc:docMk/>
            <pc:sldMk cId="1480497358" sldId="302"/>
            <ac:spMk id="2" creationId="{B6CBF8FD-D34F-421C-91C5-734A2CC3CB46}"/>
          </ac:spMkLst>
        </pc:spChg>
        <pc:spChg chg="add mod">
          <ac:chgData name="Christoph Sperl" userId="4af139c36cd33df3" providerId="LiveId" clId="{46B5FD19-E6A8-4A93-81B4-E90D5C28F9B6}" dt="2020-06-23T13:55:52.950" v="22709" actId="27636"/>
          <ac:spMkLst>
            <pc:docMk/>
            <pc:sldMk cId="1480497358" sldId="302"/>
            <ac:spMk id="3" creationId="{E1A67B8D-CFCD-4DC3-823A-AEEB14158371}"/>
          </ac:spMkLst>
        </pc:spChg>
      </pc:sldChg>
      <pc:sldChg chg="addSp modSp add mod modAnim">
        <pc:chgData name="Christoph Sperl" userId="4af139c36cd33df3" providerId="LiveId" clId="{46B5FD19-E6A8-4A93-81B4-E90D5C28F9B6}" dt="2020-06-24T14:09:39.582" v="25073" actId="20577"/>
        <pc:sldMkLst>
          <pc:docMk/>
          <pc:sldMk cId="1466247729" sldId="303"/>
        </pc:sldMkLst>
        <pc:spChg chg="add mod">
          <ac:chgData name="Christoph Sperl" userId="4af139c36cd33df3" providerId="LiveId" clId="{46B5FD19-E6A8-4A93-81B4-E90D5C28F9B6}" dt="2020-06-24T14:09:39.582" v="25073" actId="20577"/>
          <ac:spMkLst>
            <pc:docMk/>
            <pc:sldMk cId="1466247729" sldId="303"/>
            <ac:spMk id="3" creationId="{2E809095-A487-4CEF-A9C3-896B14CE3BA1}"/>
          </ac:spMkLst>
        </pc:spChg>
      </pc:sldChg>
      <pc:sldChg chg="addSp modSp add mod modAnim">
        <pc:chgData name="Christoph Sperl" userId="4af139c36cd33df3" providerId="LiveId" clId="{46B5FD19-E6A8-4A93-81B4-E90D5C28F9B6}" dt="2020-06-24T13:34:16.183" v="25060" actId="1440"/>
        <pc:sldMkLst>
          <pc:docMk/>
          <pc:sldMk cId="3397519816" sldId="304"/>
        </pc:sldMkLst>
        <pc:spChg chg="add mod">
          <ac:chgData name="Christoph Sperl" userId="4af139c36cd33df3" providerId="LiveId" clId="{46B5FD19-E6A8-4A93-81B4-E90D5C28F9B6}" dt="2020-06-24T13:28:46.158" v="24953" actId="313"/>
          <ac:spMkLst>
            <pc:docMk/>
            <pc:sldMk cId="3397519816" sldId="304"/>
            <ac:spMk id="4" creationId="{6782DE6D-C71C-402C-8F8E-4AE6ACBC71B6}"/>
          </ac:spMkLst>
        </pc:spChg>
        <pc:spChg chg="add mod">
          <ac:chgData name="Christoph Sperl" userId="4af139c36cd33df3" providerId="LiveId" clId="{46B5FD19-E6A8-4A93-81B4-E90D5C28F9B6}" dt="2020-06-24T13:29:19.887" v="24990" actId="1076"/>
          <ac:spMkLst>
            <pc:docMk/>
            <pc:sldMk cId="3397519816" sldId="304"/>
            <ac:spMk id="10" creationId="{0B4F83CB-B2DB-4736-8486-BCA549AE2336}"/>
          </ac:spMkLst>
        </pc:spChg>
        <pc:spChg chg="add mod">
          <ac:chgData name="Christoph Sperl" userId="4af139c36cd33df3" providerId="LiveId" clId="{46B5FD19-E6A8-4A93-81B4-E90D5C28F9B6}" dt="2020-06-24T13:30:50.653" v="25012" actId="20577"/>
          <ac:spMkLst>
            <pc:docMk/>
            <pc:sldMk cId="3397519816" sldId="304"/>
            <ac:spMk id="12" creationId="{EA605096-FC5F-484A-879D-4A2BC2D9B88D}"/>
          </ac:spMkLst>
        </pc:spChg>
        <pc:spChg chg="add mod">
          <ac:chgData name="Christoph Sperl" userId="4af139c36cd33df3" providerId="LiveId" clId="{46B5FD19-E6A8-4A93-81B4-E90D5C28F9B6}" dt="2020-06-24T13:32:29.549" v="25050" actId="20577"/>
          <ac:spMkLst>
            <pc:docMk/>
            <pc:sldMk cId="3397519816" sldId="304"/>
            <ac:spMk id="17" creationId="{B1C48913-D781-460C-AD16-939A74000AA2}"/>
          </ac:spMkLst>
        </pc:spChg>
        <pc:graphicFrameChg chg="add modGraphic">
          <ac:chgData name="Christoph Sperl" userId="4af139c36cd33df3" providerId="LiveId" clId="{46B5FD19-E6A8-4A93-81B4-E90D5C28F9B6}" dt="2020-06-24T13:34:16.183" v="25060" actId="1440"/>
          <ac:graphicFrameMkLst>
            <pc:docMk/>
            <pc:sldMk cId="3397519816" sldId="304"/>
            <ac:graphicFrameMk id="22" creationId="{B1A488BE-3919-407A-9FD7-A8E16D583F2F}"/>
          </ac:graphicFrameMkLst>
        </pc:graphicFrameChg>
        <pc:picChg chg="add mod">
          <ac:chgData name="Christoph Sperl" userId="4af139c36cd33df3" providerId="LiveId" clId="{46B5FD19-E6A8-4A93-81B4-E90D5C28F9B6}" dt="2020-06-24T13:27:23.832" v="24896" actId="1076"/>
          <ac:picMkLst>
            <pc:docMk/>
            <pc:sldMk cId="3397519816" sldId="304"/>
            <ac:picMk id="3" creationId="{433B7DF0-0EFE-444E-8266-C450038B1DB3}"/>
          </ac:picMkLst>
        </pc:picChg>
        <pc:picChg chg="add mod">
          <ac:chgData name="Christoph Sperl" userId="4af139c36cd33df3" providerId="LiveId" clId="{46B5FD19-E6A8-4A93-81B4-E90D5C28F9B6}" dt="2020-06-24T13:30:28.520" v="24996" actId="1076"/>
          <ac:picMkLst>
            <pc:docMk/>
            <pc:sldMk cId="3397519816" sldId="304"/>
            <ac:picMk id="11" creationId="{2D1224D8-346B-4BDB-91E5-3464F756D19A}"/>
          </ac:picMkLst>
        </pc:picChg>
        <pc:picChg chg="add mod">
          <ac:chgData name="Christoph Sperl" userId="4af139c36cd33df3" providerId="LiveId" clId="{46B5FD19-E6A8-4A93-81B4-E90D5C28F9B6}" dt="2020-06-24T13:32:13.768" v="25024" actId="1076"/>
          <ac:picMkLst>
            <pc:docMk/>
            <pc:sldMk cId="3397519816" sldId="304"/>
            <ac:picMk id="16" creationId="{11D1C47F-A2EC-4745-9240-6252A7165D36}"/>
          </ac:picMkLst>
        </pc:picChg>
        <pc:cxnChg chg="add mod">
          <ac:chgData name="Christoph Sperl" userId="4af139c36cd33df3" providerId="LiveId" clId="{46B5FD19-E6A8-4A93-81B4-E90D5C28F9B6}" dt="2020-06-24T13:28:43.453" v="24944" actId="20577"/>
          <ac:cxnSpMkLst>
            <pc:docMk/>
            <pc:sldMk cId="3397519816" sldId="304"/>
            <ac:cxnSpMk id="5" creationId="{7B98E73E-E2FA-401E-865B-21C66C78E30B}"/>
          </ac:cxnSpMkLst>
        </pc:cxnChg>
        <pc:cxnChg chg="add mod">
          <ac:chgData name="Christoph Sperl" userId="4af139c36cd33df3" providerId="LiveId" clId="{46B5FD19-E6A8-4A93-81B4-E90D5C28F9B6}" dt="2020-06-24T13:28:43.453" v="24944" actId="20577"/>
          <ac:cxnSpMkLst>
            <pc:docMk/>
            <pc:sldMk cId="3397519816" sldId="304"/>
            <ac:cxnSpMk id="7" creationId="{834B5C9E-5FBD-4491-AC5E-2BAEB80329A8}"/>
          </ac:cxnSpMkLst>
        </pc:cxnChg>
        <pc:cxnChg chg="add mod">
          <ac:chgData name="Christoph Sperl" userId="4af139c36cd33df3" providerId="LiveId" clId="{46B5FD19-E6A8-4A93-81B4-E90D5C28F9B6}" dt="2020-06-24T13:31:07.821" v="25016" actId="14100"/>
          <ac:cxnSpMkLst>
            <pc:docMk/>
            <pc:sldMk cId="3397519816" sldId="304"/>
            <ac:cxnSpMk id="13" creationId="{BD1EB1D5-D60A-418E-9A16-4AB61E1358F8}"/>
          </ac:cxnSpMkLst>
        </pc:cxnChg>
        <pc:cxnChg chg="add mod">
          <ac:chgData name="Christoph Sperl" userId="4af139c36cd33df3" providerId="LiveId" clId="{46B5FD19-E6A8-4A93-81B4-E90D5C28F9B6}" dt="2020-06-24T13:32:39.003" v="25053" actId="14100"/>
          <ac:cxnSpMkLst>
            <pc:docMk/>
            <pc:sldMk cId="3397519816" sldId="304"/>
            <ac:cxnSpMk id="18" creationId="{30D5A35C-1B12-4D84-A8DA-E2409BBAF2E5}"/>
          </ac:cxnSpMkLst>
        </pc:cxnChg>
      </pc:sldChg>
      <pc:sldChg chg="add del">
        <pc:chgData name="Christoph Sperl" userId="4af139c36cd33df3" providerId="LiveId" clId="{46B5FD19-E6A8-4A93-81B4-E90D5C28F9B6}" dt="2020-06-24T13:33:39.212" v="25057" actId="47"/>
        <pc:sldMkLst>
          <pc:docMk/>
          <pc:sldMk cId="3131684776" sldId="305"/>
        </pc:sldMkLst>
      </pc:sldChg>
      <pc:sldChg chg="add del">
        <pc:chgData name="Christoph Sperl" userId="4af139c36cd33df3" providerId="LiveId" clId="{46B5FD19-E6A8-4A93-81B4-E90D5C28F9B6}" dt="2020-06-24T13:33:39.212" v="25057" actId="47"/>
        <pc:sldMkLst>
          <pc:docMk/>
          <pc:sldMk cId="2725652958" sldId="306"/>
        </pc:sldMkLst>
      </pc:sldChg>
      <pc:sldChg chg="add del">
        <pc:chgData name="Christoph Sperl" userId="4af139c36cd33df3" providerId="LiveId" clId="{46B5FD19-E6A8-4A93-81B4-E90D5C28F9B6}" dt="2020-06-24T13:33:39.212" v="25057" actId="47"/>
        <pc:sldMkLst>
          <pc:docMk/>
          <pc:sldMk cId="4186331951" sldId="307"/>
        </pc:sldMkLst>
      </pc:sldChg>
      <pc:sldChg chg="add del">
        <pc:chgData name="Christoph Sperl" userId="4af139c36cd33df3" providerId="LiveId" clId="{46B5FD19-E6A8-4A93-81B4-E90D5C28F9B6}" dt="2020-06-24T13:33:39.212" v="25057" actId="47"/>
        <pc:sldMkLst>
          <pc:docMk/>
          <pc:sldMk cId="2904169369" sldId="308"/>
        </pc:sldMkLst>
      </pc:sldChg>
      <pc:sldChg chg="addSp delSp modSp add mod delAnim modAnim">
        <pc:chgData name="Christoph Sperl" userId="4af139c36cd33df3" providerId="LiveId" clId="{46B5FD19-E6A8-4A93-81B4-E90D5C28F9B6}" dt="2020-06-25T09:17:22.681" v="26926" actId="20577"/>
        <pc:sldMkLst>
          <pc:docMk/>
          <pc:sldMk cId="3937906208" sldId="309"/>
        </pc:sldMkLst>
        <pc:spChg chg="mod">
          <ac:chgData name="Christoph Sperl" userId="4af139c36cd33df3" providerId="LiveId" clId="{46B5FD19-E6A8-4A93-81B4-E90D5C28F9B6}" dt="2020-06-25T09:17:22.681" v="26926" actId="20577"/>
          <ac:spMkLst>
            <pc:docMk/>
            <pc:sldMk cId="3937906208" sldId="309"/>
            <ac:spMk id="2" creationId="{B6CBF8FD-D34F-421C-91C5-734A2CC3CB46}"/>
          </ac:spMkLst>
        </pc:spChg>
        <pc:spChg chg="add del mod">
          <ac:chgData name="Christoph Sperl" userId="4af139c36cd33df3" providerId="LiveId" clId="{46B5FD19-E6A8-4A93-81B4-E90D5C28F9B6}" dt="2020-06-24T14:09:45.132" v="25074" actId="478"/>
          <ac:spMkLst>
            <pc:docMk/>
            <pc:sldMk cId="3937906208" sldId="309"/>
            <ac:spMk id="3" creationId="{60510035-5A3E-4510-8B49-3466F9EF2AC9}"/>
          </ac:spMkLst>
        </pc:spChg>
        <pc:spChg chg="add del mod">
          <ac:chgData name="Christoph Sperl" userId="4af139c36cd33df3" providerId="LiveId" clId="{46B5FD19-E6A8-4A93-81B4-E90D5C28F9B6}" dt="2020-06-25T08:04:23.150" v="25490" actId="478"/>
          <ac:spMkLst>
            <pc:docMk/>
            <pc:sldMk cId="3937906208" sldId="309"/>
            <ac:spMk id="3" creationId="{9B745EA2-C014-4A92-A47F-4F5223DA7469}"/>
          </ac:spMkLst>
        </pc:spChg>
        <pc:spChg chg="add mod">
          <ac:chgData name="Christoph Sperl" userId="4af139c36cd33df3" providerId="LiveId" clId="{46B5FD19-E6A8-4A93-81B4-E90D5C28F9B6}" dt="2020-06-25T08:57:32.303" v="26710" actId="20577"/>
          <ac:spMkLst>
            <pc:docMk/>
            <pc:sldMk cId="3937906208" sldId="309"/>
            <ac:spMk id="4" creationId="{67D1ECE0-A6A6-4DA3-A704-E74F7B064F18}"/>
          </ac:spMkLst>
        </pc:spChg>
        <pc:spChg chg="add del mod">
          <ac:chgData name="Christoph Sperl" userId="4af139c36cd33df3" providerId="LiveId" clId="{46B5FD19-E6A8-4A93-81B4-E90D5C28F9B6}" dt="2020-06-24T14:09:48.375" v="25075" actId="478"/>
          <ac:spMkLst>
            <pc:docMk/>
            <pc:sldMk cId="3937906208" sldId="309"/>
            <ac:spMk id="5" creationId="{891D770E-A3D6-4A86-98EF-63751630CC7D}"/>
          </ac:spMkLst>
        </pc:spChg>
      </pc:sldChg>
      <pc:sldChg chg="delSp modSp add mod delAnim">
        <pc:chgData name="Christoph Sperl" userId="4af139c36cd33df3" providerId="LiveId" clId="{46B5FD19-E6A8-4A93-81B4-E90D5C28F9B6}" dt="2020-06-18T08:55:44.065" v="17576"/>
        <pc:sldMkLst>
          <pc:docMk/>
          <pc:sldMk cId="3277740997" sldId="310"/>
        </pc:sldMkLst>
        <pc:spChg chg="mod">
          <ac:chgData name="Christoph Sperl" userId="4af139c36cd33df3" providerId="LiveId" clId="{46B5FD19-E6A8-4A93-81B4-E90D5C28F9B6}" dt="2020-06-18T08:55:44.065" v="17576"/>
          <ac:spMkLst>
            <pc:docMk/>
            <pc:sldMk cId="3277740997" sldId="310"/>
            <ac:spMk id="2" creationId="{B6CBF8FD-D34F-421C-91C5-734A2CC3CB46}"/>
          </ac:spMkLst>
        </pc:spChg>
        <pc:spChg chg="mod">
          <ac:chgData name="Christoph Sperl" userId="4af139c36cd33df3" providerId="LiveId" clId="{46B5FD19-E6A8-4A93-81B4-E90D5C28F9B6}" dt="2020-06-17T14:39:37.279" v="16265" actId="20577"/>
          <ac:spMkLst>
            <pc:docMk/>
            <pc:sldMk cId="3277740997" sldId="310"/>
            <ac:spMk id="5" creationId="{F8372D84-03AF-4FF0-BB43-85EE17EE63B7}"/>
          </ac:spMkLst>
        </pc:spChg>
        <pc:spChg chg="mod">
          <ac:chgData name="Christoph Sperl" userId="4af139c36cd33df3" providerId="LiveId" clId="{46B5FD19-E6A8-4A93-81B4-E90D5C28F9B6}" dt="2020-06-17T14:45:44.770" v="16534" actId="20577"/>
          <ac:spMkLst>
            <pc:docMk/>
            <pc:sldMk cId="3277740997" sldId="310"/>
            <ac:spMk id="13" creationId="{B8077F86-568C-4240-B772-B571891F2FB7}"/>
          </ac:spMkLst>
        </pc:spChg>
        <pc:spChg chg="mod">
          <ac:chgData name="Christoph Sperl" userId="4af139c36cd33df3" providerId="LiveId" clId="{46B5FD19-E6A8-4A93-81B4-E90D5C28F9B6}" dt="2020-06-17T14:47:42.479" v="16800" actId="20577"/>
          <ac:spMkLst>
            <pc:docMk/>
            <pc:sldMk cId="3277740997" sldId="310"/>
            <ac:spMk id="17" creationId="{3957AA3C-76E6-4487-8B5F-EB574EA03987}"/>
          </ac:spMkLst>
        </pc:spChg>
        <pc:cxnChg chg="mod">
          <ac:chgData name="Christoph Sperl" userId="4af139c36cd33df3" providerId="LiveId" clId="{46B5FD19-E6A8-4A93-81B4-E90D5C28F9B6}" dt="2020-06-17T14:39:30.703" v="16236" actId="20577"/>
          <ac:cxnSpMkLst>
            <pc:docMk/>
            <pc:sldMk cId="3277740997" sldId="310"/>
            <ac:cxnSpMk id="4" creationId="{B62DDB8D-93BD-4E7D-81A5-8295E5719F1B}"/>
          </ac:cxnSpMkLst>
        </pc:cxnChg>
        <pc:cxnChg chg="del mod">
          <ac:chgData name="Christoph Sperl" userId="4af139c36cd33df3" providerId="LiveId" clId="{46B5FD19-E6A8-4A93-81B4-E90D5C28F9B6}" dt="2020-06-17T14:34:45.932" v="15924" actId="478"/>
          <ac:cxnSpMkLst>
            <pc:docMk/>
            <pc:sldMk cId="3277740997" sldId="310"/>
            <ac:cxnSpMk id="8" creationId="{C390D18D-EDE4-4A04-8DD1-CAC402DE791F}"/>
          </ac:cxnSpMkLst>
        </pc:cxnChg>
        <pc:cxnChg chg="mod">
          <ac:chgData name="Christoph Sperl" userId="4af139c36cd33df3" providerId="LiveId" clId="{46B5FD19-E6A8-4A93-81B4-E90D5C28F9B6}" dt="2020-06-17T14:45:40.008" v="16512" actId="20577"/>
          <ac:cxnSpMkLst>
            <pc:docMk/>
            <pc:sldMk cId="3277740997" sldId="310"/>
            <ac:cxnSpMk id="14" creationId="{73CCA7B2-6132-4CC3-B88E-2D979F45CB4D}"/>
          </ac:cxnSpMkLst>
        </pc:cxnChg>
        <pc:cxnChg chg="mod">
          <ac:chgData name="Christoph Sperl" userId="4af139c36cd33df3" providerId="LiveId" clId="{46B5FD19-E6A8-4A93-81B4-E90D5C28F9B6}" dt="2020-06-17T14:47:40.083" v="16787" actId="20577"/>
          <ac:cxnSpMkLst>
            <pc:docMk/>
            <pc:sldMk cId="3277740997" sldId="310"/>
            <ac:cxnSpMk id="18" creationId="{1EB753FF-EDCC-4856-9EBD-1885BAC9706C}"/>
          </ac:cxnSpMkLst>
        </pc:cxnChg>
      </pc:sldChg>
      <pc:sldChg chg="addSp delSp modSp add mod addAnim delAnim modAnim">
        <pc:chgData name="Christoph Sperl" userId="4af139c36cd33df3" providerId="LiveId" clId="{46B5FD19-E6A8-4A93-81B4-E90D5C28F9B6}" dt="2020-06-18T08:55:44.065" v="17576"/>
        <pc:sldMkLst>
          <pc:docMk/>
          <pc:sldMk cId="1490033127" sldId="311"/>
        </pc:sldMkLst>
        <pc:spChg chg="mod">
          <ac:chgData name="Christoph Sperl" userId="4af139c36cd33df3" providerId="LiveId" clId="{46B5FD19-E6A8-4A93-81B4-E90D5C28F9B6}" dt="2020-06-18T08:55:44.065" v="17576"/>
          <ac:spMkLst>
            <pc:docMk/>
            <pc:sldMk cId="1490033127" sldId="311"/>
            <ac:spMk id="2" creationId="{B6CBF8FD-D34F-421C-91C5-734A2CC3CB46}"/>
          </ac:spMkLst>
        </pc:spChg>
        <pc:spChg chg="mod">
          <ac:chgData name="Christoph Sperl" userId="4af139c36cd33df3" providerId="LiveId" clId="{46B5FD19-E6A8-4A93-81B4-E90D5C28F9B6}" dt="2020-06-17T14:53:14.244" v="17172" actId="20577"/>
          <ac:spMkLst>
            <pc:docMk/>
            <pc:sldMk cId="1490033127" sldId="311"/>
            <ac:spMk id="5" creationId="{F8372D84-03AF-4FF0-BB43-85EE17EE63B7}"/>
          </ac:spMkLst>
        </pc:spChg>
        <pc:spChg chg="mod">
          <ac:chgData name="Christoph Sperl" userId="4af139c36cd33df3" providerId="LiveId" clId="{46B5FD19-E6A8-4A93-81B4-E90D5C28F9B6}" dt="2020-06-17T14:54:43.913" v="17366" actId="20577"/>
          <ac:spMkLst>
            <pc:docMk/>
            <pc:sldMk cId="1490033127" sldId="311"/>
            <ac:spMk id="13" creationId="{B8077F86-568C-4240-B772-B571891F2FB7}"/>
          </ac:spMkLst>
        </pc:spChg>
        <pc:spChg chg="add del mod">
          <ac:chgData name="Christoph Sperl" userId="4af139c36cd33df3" providerId="LiveId" clId="{46B5FD19-E6A8-4A93-81B4-E90D5C28F9B6}" dt="2020-06-17T14:55:53.634" v="17391" actId="478"/>
          <ac:spMkLst>
            <pc:docMk/>
            <pc:sldMk cId="1490033127" sldId="311"/>
            <ac:spMk id="15" creationId="{70A1F936-7DD2-4FCF-B43E-833759AD1223}"/>
          </ac:spMkLst>
        </pc:spChg>
        <pc:spChg chg="del mod">
          <ac:chgData name="Christoph Sperl" userId="4af139c36cd33df3" providerId="LiveId" clId="{46B5FD19-E6A8-4A93-81B4-E90D5C28F9B6}" dt="2020-06-17T14:54:47.460" v="17368" actId="478"/>
          <ac:spMkLst>
            <pc:docMk/>
            <pc:sldMk cId="1490033127" sldId="311"/>
            <ac:spMk id="17" creationId="{3957AA3C-76E6-4487-8B5F-EB574EA03987}"/>
          </ac:spMkLst>
        </pc:spChg>
        <pc:cxnChg chg="mod">
          <ac:chgData name="Christoph Sperl" userId="4af139c36cd33df3" providerId="LiveId" clId="{46B5FD19-E6A8-4A93-81B4-E90D5C28F9B6}" dt="2020-06-17T14:53:11.049" v="17158" actId="20577"/>
          <ac:cxnSpMkLst>
            <pc:docMk/>
            <pc:sldMk cId="1490033127" sldId="311"/>
            <ac:cxnSpMk id="4" creationId="{B62DDB8D-93BD-4E7D-81A5-8295E5719F1B}"/>
          </ac:cxnSpMkLst>
        </pc:cxnChg>
        <pc:cxnChg chg="mod">
          <ac:chgData name="Christoph Sperl" userId="4af139c36cd33df3" providerId="LiveId" clId="{46B5FD19-E6A8-4A93-81B4-E90D5C28F9B6}" dt="2020-06-17T14:54:56.772" v="17370" actId="14100"/>
          <ac:cxnSpMkLst>
            <pc:docMk/>
            <pc:sldMk cId="1490033127" sldId="311"/>
            <ac:cxnSpMk id="14" creationId="{73CCA7B2-6132-4CC3-B88E-2D979F45CB4D}"/>
          </ac:cxnSpMkLst>
        </pc:cxnChg>
        <pc:cxnChg chg="add del mod">
          <ac:chgData name="Christoph Sperl" userId="4af139c36cd33df3" providerId="LiveId" clId="{46B5FD19-E6A8-4A93-81B4-E90D5C28F9B6}" dt="2020-06-17T14:55:53.634" v="17391" actId="478"/>
          <ac:cxnSpMkLst>
            <pc:docMk/>
            <pc:sldMk cId="1490033127" sldId="311"/>
            <ac:cxnSpMk id="16" creationId="{371A08F4-EA3D-48E9-98E4-DFE626875283}"/>
          </ac:cxnSpMkLst>
        </pc:cxnChg>
        <pc:cxnChg chg="del mod">
          <ac:chgData name="Christoph Sperl" userId="4af139c36cd33df3" providerId="LiveId" clId="{46B5FD19-E6A8-4A93-81B4-E90D5C28F9B6}" dt="2020-06-17T14:54:48.532" v="17369" actId="478"/>
          <ac:cxnSpMkLst>
            <pc:docMk/>
            <pc:sldMk cId="1490033127" sldId="311"/>
            <ac:cxnSpMk id="18" creationId="{1EB753FF-EDCC-4856-9EBD-1885BAC9706C}"/>
          </ac:cxnSpMkLst>
        </pc:cxnChg>
      </pc:sldChg>
      <pc:sldChg chg="addSp delSp modSp add mod delAnim modAnim">
        <pc:chgData name="Christoph Sperl" userId="4af139c36cd33df3" providerId="LiveId" clId="{46B5FD19-E6A8-4A93-81B4-E90D5C28F9B6}" dt="2020-06-18T10:15:57.636" v="18580"/>
        <pc:sldMkLst>
          <pc:docMk/>
          <pc:sldMk cId="3079935246" sldId="312"/>
        </pc:sldMkLst>
        <pc:spChg chg="mod">
          <ac:chgData name="Christoph Sperl" userId="4af139c36cd33df3" providerId="LiveId" clId="{46B5FD19-E6A8-4A93-81B4-E90D5C28F9B6}" dt="2020-06-18T08:55:44.065" v="17576"/>
          <ac:spMkLst>
            <pc:docMk/>
            <pc:sldMk cId="3079935246" sldId="312"/>
            <ac:spMk id="2" creationId="{B6CBF8FD-D34F-421C-91C5-734A2CC3CB46}"/>
          </ac:spMkLst>
        </pc:spChg>
        <pc:spChg chg="del">
          <ac:chgData name="Christoph Sperl" userId="4af139c36cd33df3" providerId="LiveId" clId="{46B5FD19-E6A8-4A93-81B4-E90D5C28F9B6}" dt="2020-06-18T08:49:47.601" v="17406" actId="478"/>
          <ac:spMkLst>
            <pc:docMk/>
            <pc:sldMk cId="3079935246" sldId="312"/>
            <ac:spMk id="5" creationId="{F8372D84-03AF-4FF0-BB43-85EE17EE63B7}"/>
          </ac:spMkLst>
        </pc:spChg>
        <pc:spChg chg="add mod">
          <ac:chgData name="Christoph Sperl" userId="4af139c36cd33df3" providerId="LiveId" clId="{46B5FD19-E6A8-4A93-81B4-E90D5C28F9B6}" dt="2020-06-18T08:54:46.837" v="17553" actId="20577"/>
          <ac:spMkLst>
            <pc:docMk/>
            <pc:sldMk cId="3079935246" sldId="312"/>
            <ac:spMk id="7" creationId="{924D5969-08C4-45C1-909F-44FFF2EEE21B}"/>
          </ac:spMkLst>
        </pc:spChg>
        <pc:spChg chg="add mod">
          <ac:chgData name="Christoph Sperl" userId="4af139c36cd33df3" providerId="LiveId" clId="{46B5FD19-E6A8-4A93-81B4-E90D5C28F9B6}" dt="2020-06-18T09:03:01.222" v="18525" actId="20577"/>
          <ac:spMkLst>
            <pc:docMk/>
            <pc:sldMk cId="3079935246" sldId="312"/>
            <ac:spMk id="12" creationId="{8E92BB1D-68E0-4D8A-BA1A-223941EE3B09}"/>
          </ac:spMkLst>
        </pc:spChg>
        <pc:spChg chg="del">
          <ac:chgData name="Christoph Sperl" userId="4af139c36cd33df3" providerId="LiveId" clId="{46B5FD19-E6A8-4A93-81B4-E90D5C28F9B6}" dt="2020-06-18T08:49:47.601" v="17406" actId="478"/>
          <ac:spMkLst>
            <pc:docMk/>
            <pc:sldMk cId="3079935246" sldId="312"/>
            <ac:spMk id="13" creationId="{B8077F86-568C-4240-B772-B571891F2FB7}"/>
          </ac:spMkLst>
        </pc:spChg>
        <pc:spChg chg="del">
          <ac:chgData name="Christoph Sperl" userId="4af139c36cd33df3" providerId="LiveId" clId="{46B5FD19-E6A8-4A93-81B4-E90D5C28F9B6}" dt="2020-06-18T08:49:47.601" v="17406" actId="478"/>
          <ac:spMkLst>
            <pc:docMk/>
            <pc:sldMk cId="3079935246" sldId="312"/>
            <ac:spMk id="15" creationId="{70A1F936-7DD2-4FCF-B43E-833759AD1223}"/>
          </ac:spMkLst>
        </pc:spChg>
        <pc:spChg chg="add mod">
          <ac:chgData name="Christoph Sperl" userId="4af139c36cd33df3" providerId="LiveId" clId="{46B5FD19-E6A8-4A93-81B4-E90D5C28F9B6}" dt="2020-06-18T10:15:20.611" v="18574" actId="1076"/>
          <ac:spMkLst>
            <pc:docMk/>
            <pc:sldMk cId="3079935246" sldId="312"/>
            <ac:spMk id="24" creationId="{944A4C9F-6DA1-4A09-A644-907C62071040}"/>
          </ac:spMkLst>
        </pc:spChg>
        <pc:picChg chg="del">
          <ac:chgData name="Christoph Sperl" userId="4af139c36cd33df3" providerId="LiveId" clId="{46B5FD19-E6A8-4A93-81B4-E90D5C28F9B6}" dt="2020-06-18T08:49:47.601" v="17406" actId="478"/>
          <ac:picMkLst>
            <pc:docMk/>
            <pc:sldMk cId="3079935246" sldId="312"/>
            <ac:picMk id="3" creationId="{C710E585-3E16-4B52-A73D-6CC2B943A93C}"/>
          </ac:picMkLst>
        </pc:picChg>
        <pc:picChg chg="add mod">
          <ac:chgData name="Christoph Sperl" userId="4af139c36cd33df3" providerId="LiveId" clId="{46B5FD19-E6A8-4A93-81B4-E90D5C28F9B6}" dt="2020-06-18T08:50:18.734" v="17412" actId="1076"/>
          <ac:picMkLst>
            <pc:docMk/>
            <pc:sldMk cId="3079935246" sldId="312"/>
            <ac:picMk id="6" creationId="{E00E98B5-0322-417D-940A-2EAE1A2B526A}"/>
          </ac:picMkLst>
        </pc:picChg>
        <pc:picChg chg="add del">
          <ac:chgData name="Christoph Sperl" userId="4af139c36cd33df3" providerId="LiveId" clId="{46B5FD19-E6A8-4A93-81B4-E90D5C28F9B6}" dt="2020-06-18T09:04:16.094" v="18531" actId="478"/>
          <ac:picMkLst>
            <pc:docMk/>
            <pc:sldMk cId="3079935246" sldId="312"/>
            <ac:picMk id="11" creationId="{6E0EA8CE-9BB6-432C-841D-779860598C1A}"/>
          </ac:picMkLst>
        </pc:picChg>
        <pc:picChg chg="add del mod">
          <ac:chgData name="Christoph Sperl" userId="4af139c36cd33df3" providerId="LiveId" clId="{46B5FD19-E6A8-4A93-81B4-E90D5C28F9B6}" dt="2020-06-18T10:14:35.966" v="18544" actId="478"/>
          <ac:picMkLst>
            <pc:docMk/>
            <pc:sldMk cId="3079935246" sldId="312"/>
            <ac:picMk id="23" creationId="{E7C4E217-9F41-48A9-848E-0805ABA65E6C}"/>
          </ac:picMkLst>
        </pc:picChg>
        <pc:cxnChg chg="del mod">
          <ac:chgData name="Christoph Sperl" userId="4af139c36cd33df3" providerId="LiveId" clId="{46B5FD19-E6A8-4A93-81B4-E90D5C28F9B6}" dt="2020-06-18T08:49:47.601" v="17406" actId="478"/>
          <ac:cxnSpMkLst>
            <pc:docMk/>
            <pc:sldMk cId="3079935246" sldId="312"/>
            <ac:cxnSpMk id="4" creationId="{B62DDB8D-93BD-4E7D-81A5-8295E5719F1B}"/>
          </ac:cxnSpMkLst>
        </pc:cxnChg>
        <pc:cxnChg chg="del mod">
          <ac:chgData name="Christoph Sperl" userId="4af139c36cd33df3" providerId="LiveId" clId="{46B5FD19-E6A8-4A93-81B4-E90D5C28F9B6}" dt="2020-06-18T08:49:47.601" v="17406" actId="478"/>
          <ac:cxnSpMkLst>
            <pc:docMk/>
            <pc:sldMk cId="3079935246" sldId="312"/>
            <ac:cxnSpMk id="14" creationId="{73CCA7B2-6132-4CC3-B88E-2D979F45CB4D}"/>
          </ac:cxnSpMkLst>
        </pc:cxnChg>
        <pc:cxnChg chg="del mod">
          <ac:chgData name="Christoph Sperl" userId="4af139c36cd33df3" providerId="LiveId" clId="{46B5FD19-E6A8-4A93-81B4-E90D5C28F9B6}" dt="2020-06-18T08:49:47.601" v="17406" actId="478"/>
          <ac:cxnSpMkLst>
            <pc:docMk/>
            <pc:sldMk cId="3079935246" sldId="312"/>
            <ac:cxnSpMk id="16" creationId="{371A08F4-EA3D-48E9-98E4-DFE626875283}"/>
          </ac:cxnSpMkLst>
        </pc:cxnChg>
        <pc:cxnChg chg="add mod">
          <ac:chgData name="Christoph Sperl" userId="4af139c36cd33df3" providerId="LiveId" clId="{46B5FD19-E6A8-4A93-81B4-E90D5C28F9B6}" dt="2020-06-18T09:04:09.878" v="18529" actId="14100"/>
          <ac:cxnSpMkLst>
            <pc:docMk/>
            <pc:sldMk cId="3079935246" sldId="312"/>
            <ac:cxnSpMk id="17" creationId="{EFD98D43-8820-4B17-8223-5FC4D25EC73E}"/>
          </ac:cxnSpMkLst>
        </pc:cxnChg>
        <pc:cxnChg chg="add mod">
          <ac:chgData name="Christoph Sperl" userId="4af139c36cd33df3" providerId="LiveId" clId="{46B5FD19-E6A8-4A93-81B4-E90D5C28F9B6}" dt="2020-06-18T09:04:26.938" v="18534" actId="14100"/>
          <ac:cxnSpMkLst>
            <pc:docMk/>
            <pc:sldMk cId="3079935246" sldId="312"/>
            <ac:cxnSpMk id="18" creationId="{012831B1-91E9-4D4F-84DA-3E48A7E42EA7}"/>
          </ac:cxnSpMkLst>
        </pc:cxnChg>
        <pc:cxnChg chg="add mod">
          <ac:chgData name="Christoph Sperl" userId="4af139c36cd33df3" providerId="LiveId" clId="{46B5FD19-E6A8-4A93-81B4-E90D5C28F9B6}" dt="2020-06-18T09:05:26.123" v="18539" actId="14100"/>
          <ac:cxnSpMkLst>
            <pc:docMk/>
            <pc:sldMk cId="3079935246" sldId="312"/>
            <ac:cxnSpMk id="21" creationId="{3C1C7496-9024-4465-8F9C-B11943590232}"/>
          </ac:cxnSpMkLst>
        </pc:cxnChg>
        <pc:cxnChg chg="add mod">
          <ac:chgData name="Christoph Sperl" userId="4af139c36cd33df3" providerId="LiveId" clId="{46B5FD19-E6A8-4A93-81B4-E90D5C28F9B6}" dt="2020-06-18T10:15:29.616" v="18577" actId="14100"/>
          <ac:cxnSpMkLst>
            <pc:docMk/>
            <pc:sldMk cId="3079935246" sldId="312"/>
            <ac:cxnSpMk id="25" creationId="{4EC3CA26-5AEE-45E6-9A86-37A1B3937408}"/>
          </ac:cxnSpMkLst>
        </pc:cxnChg>
      </pc:sldChg>
      <pc:sldChg chg="add del">
        <pc:chgData name="Christoph Sperl" userId="4af139c36cd33df3" providerId="LiveId" clId="{46B5FD19-E6A8-4A93-81B4-E90D5C28F9B6}" dt="2020-06-18T08:49:52.249" v="17408"/>
        <pc:sldMkLst>
          <pc:docMk/>
          <pc:sldMk cId="6007778" sldId="313"/>
        </pc:sldMkLst>
      </pc:sldChg>
      <pc:sldChg chg="modSp new mod ord modAnim">
        <pc:chgData name="Christoph Sperl" userId="4af139c36cd33df3" providerId="LiveId" clId="{46B5FD19-E6A8-4A93-81B4-E90D5C28F9B6}" dt="2020-06-24T13:10:19.458" v="24433"/>
        <pc:sldMkLst>
          <pc:docMk/>
          <pc:sldMk cId="727378694" sldId="313"/>
        </pc:sldMkLst>
        <pc:spChg chg="mod">
          <ac:chgData name="Christoph Sperl" userId="4af139c36cd33df3" providerId="LiveId" clId="{46B5FD19-E6A8-4A93-81B4-E90D5C28F9B6}" dt="2020-06-18T08:55:44.065" v="17576"/>
          <ac:spMkLst>
            <pc:docMk/>
            <pc:sldMk cId="727378694" sldId="313"/>
            <ac:spMk id="2" creationId="{6ED5B94B-863E-4F42-ACAE-314CC6E7B04D}"/>
          </ac:spMkLst>
        </pc:spChg>
        <pc:spChg chg="mod">
          <ac:chgData name="Christoph Sperl" userId="4af139c36cd33df3" providerId="LiveId" clId="{46B5FD19-E6A8-4A93-81B4-E90D5C28F9B6}" dt="2020-06-18T09:01:39.360" v="18300" actId="313"/>
          <ac:spMkLst>
            <pc:docMk/>
            <pc:sldMk cId="727378694" sldId="313"/>
            <ac:spMk id="3" creationId="{6F4D0E7E-6B1A-4CD3-9965-2E72A3D9494A}"/>
          </ac:spMkLst>
        </pc:spChg>
      </pc:sldChg>
      <pc:sldChg chg="addSp delSp modSp add mod modAnim">
        <pc:chgData name="Christoph Sperl" userId="4af139c36cd33df3" providerId="LiveId" clId="{46B5FD19-E6A8-4A93-81B4-E90D5C28F9B6}" dt="2020-06-18T12:47:23.134" v="19319" actId="14100"/>
        <pc:sldMkLst>
          <pc:docMk/>
          <pc:sldMk cId="2250740521" sldId="314"/>
        </pc:sldMkLst>
        <pc:spChg chg="add mod">
          <ac:chgData name="Christoph Sperl" userId="4af139c36cd33df3" providerId="LiveId" clId="{46B5FD19-E6A8-4A93-81B4-E90D5C28F9B6}" dt="2020-06-18T12:41:08.597" v="19094" actId="20577"/>
          <ac:spMkLst>
            <pc:docMk/>
            <pc:sldMk cId="2250740521" sldId="314"/>
            <ac:spMk id="5" creationId="{D77ACBCE-929B-48A4-B8EF-091E0982A32A}"/>
          </ac:spMkLst>
        </pc:spChg>
        <pc:spChg chg="add mod">
          <ac:chgData name="Christoph Sperl" userId="4af139c36cd33df3" providerId="LiveId" clId="{46B5FD19-E6A8-4A93-81B4-E90D5C28F9B6}" dt="2020-06-18T12:41:30.721" v="19124" actId="20577"/>
          <ac:spMkLst>
            <pc:docMk/>
            <pc:sldMk cId="2250740521" sldId="314"/>
            <ac:spMk id="7" creationId="{A0760DDB-4E5C-4580-8604-ABA7077BAC77}"/>
          </ac:spMkLst>
        </pc:spChg>
        <pc:spChg chg="add mod">
          <ac:chgData name="Christoph Sperl" userId="4af139c36cd33df3" providerId="LiveId" clId="{46B5FD19-E6A8-4A93-81B4-E90D5C28F9B6}" dt="2020-06-18T12:41:49.384" v="19155" actId="20577"/>
          <ac:spMkLst>
            <pc:docMk/>
            <pc:sldMk cId="2250740521" sldId="314"/>
            <ac:spMk id="9" creationId="{10D65847-09EE-4C88-869E-29E63D20941D}"/>
          </ac:spMkLst>
        </pc:spChg>
        <pc:picChg chg="add del mod">
          <ac:chgData name="Christoph Sperl" userId="4af139c36cd33df3" providerId="LiveId" clId="{46B5FD19-E6A8-4A93-81B4-E90D5C28F9B6}" dt="2020-06-18T12:42:25.742" v="19156" actId="478"/>
          <ac:picMkLst>
            <pc:docMk/>
            <pc:sldMk cId="2250740521" sldId="314"/>
            <ac:picMk id="3" creationId="{9EC96ED7-FDE1-49C5-A970-807DB4EF9477}"/>
          </ac:picMkLst>
        </pc:picChg>
        <pc:picChg chg="add del mod ord">
          <ac:chgData name="Christoph Sperl" userId="4af139c36cd33df3" providerId="LiveId" clId="{46B5FD19-E6A8-4A93-81B4-E90D5C28F9B6}" dt="2020-06-18T12:47:01.281" v="19313" actId="478"/>
          <ac:picMkLst>
            <pc:docMk/>
            <pc:sldMk cId="2250740521" sldId="314"/>
            <ac:picMk id="11" creationId="{1E12F001-28E2-4491-BD9E-31644A1CAC54}"/>
          </ac:picMkLst>
        </pc:picChg>
        <pc:picChg chg="add mod ord">
          <ac:chgData name="Christoph Sperl" userId="4af139c36cd33df3" providerId="LiveId" clId="{46B5FD19-E6A8-4A93-81B4-E90D5C28F9B6}" dt="2020-06-18T12:47:06.200" v="19315" actId="167"/>
          <ac:picMkLst>
            <pc:docMk/>
            <pc:sldMk cId="2250740521" sldId="314"/>
            <ac:picMk id="12" creationId="{D3587B2B-36E9-4E62-9476-19AAAED2DC0A}"/>
          </ac:picMkLst>
        </pc:picChg>
        <pc:cxnChg chg="add mod">
          <ac:chgData name="Christoph Sperl" userId="4af139c36cd33df3" providerId="LiveId" clId="{46B5FD19-E6A8-4A93-81B4-E90D5C28F9B6}" dt="2020-06-18T12:47:10.962" v="19316" actId="14100"/>
          <ac:cxnSpMkLst>
            <pc:docMk/>
            <pc:sldMk cId="2250740521" sldId="314"/>
            <ac:cxnSpMk id="4" creationId="{EFA9829A-332A-489D-952C-A6418EBB44A2}"/>
          </ac:cxnSpMkLst>
        </pc:cxnChg>
        <pc:cxnChg chg="add mod">
          <ac:chgData name="Christoph Sperl" userId="4af139c36cd33df3" providerId="LiveId" clId="{46B5FD19-E6A8-4A93-81B4-E90D5C28F9B6}" dt="2020-06-18T12:47:12.908" v="19317" actId="14100"/>
          <ac:cxnSpMkLst>
            <pc:docMk/>
            <pc:sldMk cId="2250740521" sldId="314"/>
            <ac:cxnSpMk id="6" creationId="{800487AA-18D9-4B7A-9CC4-CC93A17631C2}"/>
          </ac:cxnSpMkLst>
        </pc:cxnChg>
        <pc:cxnChg chg="add mod">
          <ac:chgData name="Christoph Sperl" userId="4af139c36cd33df3" providerId="LiveId" clId="{46B5FD19-E6A8-4A93-81B4-E90D5C28F9B6}" dt="2020-06-18T12:47:16.246" v="19318" actId="14100"/>
          <ac:cxnSpMkLst>
            <pc:docMk/>
            <pc:sldMk cId="2250740521" sldId="314"/>
            <ac:cxnSpMk id="8" creationId="{E5626F17-ACD4-4F43-8B1E-09116ABD00DF}"/>
          </ac:cxnSpMkLst>
        </pc:cxnChg>
        <pc:cxnChg chg="add mod">
          <ac:chgData name="Christoph Sperl" userId="4af139c36cd33df3" providerId="LiveId" clId="{46B5FD19-E6A8-4A93-81B4-E90D5C28F9B6}" dt="2020-06-18T12:47:23.134" v="19319" actId="14100"/>
          <ac:cxnSpMkLst>
            <pc:docMk/>
            <pc:sldMk cId="2250740521" sldId="314"/>
            <ac:cxnSpMk id="10" creationId="{4F15DD4E-6240-4AF9-8EF3-39655160B25E}"/>
          </ac:cxnSpMkLst>
        </pc:cxnChg>
      </pc:sldChg>
      <pc:sldChg chg="addSp delSp modSp add mod modAnim">
        <pc:chgData name="Christoph Sperl" userId="4af139c36cd33df3" providerId="LiveId" clId="{46B5FD19-E6A8-4A93-81B4-E90D5C28F9B6}" dt="2020-06-18T12:46:52.301" v="19312" actId="14100"/>
        <pc:sldMkLst>
          <pc:docMk/>
          <pc:sldMk cId="1571917981" sldId="315"/>
        </pc:sldMkLst>
        <pc:spChg chg="add mod">
          <ac:chgData name="Christoph Sperl" userId="4af139c36cd33df3" providerId="LiveId" clId="{46B5FD19-E6A8-4A93-81B4-E90D5C28F9B6}" dt="2020-06-18T12:43:37.996" v="19163"/>
          <ac:spMkLst>
            <pc:docMk/>
            <pc:sldMk cId="1571917981" sldId="315"/>
            <ac:spMk id="4" creationId="{8A021A54-874B-4AFD-B1B9-FE16A1788018}"/>
          </ac:spMkLst>
        </pc:spChg>
        <pc:spChg chg="add mod">
          <ac:chgData name="Christoph Sperl" userId="4af139c36cd33df3" providerId="LiveId" clId="{46B5FD19-E6A8-4A93-81B4-E90D5C28F9B6}" dt="2020-06-18T12:43:37.996" v="19163"/>
          <ac:spMkLst>
            <pc:docMk/>
            <pc:sldMk cId="1571917981" sldId="315"/>
            <ac:spMk id="5" creationId="{293D3615-8BC1-4D5E-BB58-133CF2F1566F}"/>
          </ac:spMkLst>
        </pc:spChg>
        <pc:spChg chg="add mod">
          <ac:chgData name="Christoph Sperl" userId="4af139c36cd33df3" providerId="LiveId" clId="{46B5FD19-E6A8-4A93-81B4-E90D5C28F9B6}" dt="2020-06-18T12:45:03.199" v="19303" actId="20577"/>
          <ac:spMkLst>
            <pc:docMk/>
            <pc:sldMk cId="1571917981" sldId="315"/>
            <ac:spMk id="7" creationId="{43DD5781-16B5-44E8-A7F9-BC9B96473FC9}"/>
          </ac:spMkLst>
        </pc:spChg>
        <pc:picChg chg="add del mod ord">
          <ac:chgData name="Christoph Sperl" userId="4af139c36cd33df3" providerId="LiveId" clId="{46B5FD19-E6A8-4A93-81B4-E90D5C28F9B6}" dt="2020-06-18T12:45:52.361" v="19304" actId="478"/>
          <ac:picMkLst>
            <pc:docMk/>
            <pc:sldMk cId="1571917981" sldId="315"/>
            <ac:picMk id="9" creationId="{2F34CB1B-8FD0-434D-B5E7-1FAEB402C319}"/>
          </ac:picMkLst>
        </pc:picChg>
        <pc:picChg chg="add mod ord">
          <ac:chgData name="Christoph Sperl" userId="4af139c36cd33df3" providerId="LiveId" clId="{46B5FD19-E6A8-4A93-81B4-E90D5C28F9B6}" dt="2020-06-18T12:46:06.631" v="19309" actId="14100"/>
          <ac:picMkLst>
            <pc:docMk/>
            <pc:sldMk cId="1571917981" sldId="315"/>
            <ac:picMk id="13" creationId="{C6164AB2-5505-4409-BFA8-0C007C233F83}"/>
          </ac:picMkLst>
        </pc:picChg>
        <pc:cxnChg chg="add mod">
          <ac:chgData name="Christoph Sperl" userId="4af139c36cd33df3" providerId="LiveId" clId="{46B5FD19-E6A8-4A93-81B4-E90D5C28F9B6}" dt="2020-06-18T12:46:41.941" v="19310" actId="14100"/>
          <ac:cxnSpMkLst>
            <pc:docMk/>
            <pc:sldMk cId="1571917981" sldId="315"/>
            <ac:cxnSpMk id="3" creationId="{D113A633-6D22-4E70-A380-E509E473FFD6}"/>
          </ac:cxnSpMkLst>
        </pc:cxnChg>
        <pc:cxnChg chg="add mod">
          <ac:chgData name="Christoph Sperl" userId="4af139c36cd33df3" providerId="LiveId" clId="{46B5FD19-E6A8-4A93-81B4-E90D5C28F9B6}" dt="2020-06-18T12:46:46.735" v="19311" actId="14100"/>
          <ac:cxnSpMkLst>
            <pc:docMk/>
            <pc:sldMk cId="1571917981" sldId="315"/>
            <ac:cxnSpMk id="6" creationId="{5333200A-1248-409D-821A-33EF64FE43C1}"/>
          </ac:cxnSpMkLst>
        </pc:cxnChg>
        <pc:cxnChg chg="add mod">
          <ac:chgData name="Christoph Sperl" userId="4af139c36cd33df3" providerId="LiveId" clId="{46B5FD19-E6A8-4A93-81B4-E90D5C28F9B6}" dt="2020-06-18T12:46:52.301" v="19312" actId="14100"/>
          <ac:cxnSpMkLst>
            <pc:docMk/>
            <pc:sldMk cId="1571917981" sldId="315"/>
            <ac:cxnSpMk id="8" creationId="{9C3EC194-E224-4AFA-8E02-098563C0BDBE}"/>
          </ac:cxnSpMkLst>
        </pc:cxnChg>
      </pc:sldChg>
      <pc:sldChg chg="addSp delSp modSp add mod delAnim modAnim">
        <pc:chgData name="Christoph Sperl" userId="4af139c36cd33df3" providerId="LiveId" clId="{46B5FD19-E6A8-4A93-81B4-E90D5C28F9B6}" dt="2020-06-18T12:49:23.610" v="19343"/>
        <pc:sldMkLst>
          <pc:docMk/>
          <pc:sldMk cId="2983832477" sldId="316"/>
        </pc:sldMkLst>
        <pc:spChg chg="del mod">
          <ac:chgData name="Christoph Sperl" userId="4af139c36cd33df3" providerId="LiveId" clId="{46B5FD19-E6A8-4A93-81B4-E90D5C28F9B6}" dt="2020-06-18T12:47:43.161" v="19326" actId="478"/>
          <ac:spMkLst>
            <pc:docMk/>
            <pc:sldMk cId="2983832477" sldId="316"/>
            <ac:spMk id="4" creationId="{8A021A54-874B-4AFD-B1B9-FE16A1788018}"/>
          </ac:spMkLst>
        </pc:spChg>
        <pc:spChg chg="del">
          <ac:chgData name="Christoph Sperl" userId="4af139c36cd33df3" providerId="LiveId" clId="{46B5FD19-E6A8-4A93-81B4-E90D5C28F9B6}" dt="2020-06-18T12:47:40.822" v="19324" actId="478"/>
          <ac:spMkLst>
            <pc:docMk/>
            <pc:sldMk cId="2983832477" sldId="316"/>
            <ac:spMk id="5" creationId="{293D3615-8BC1-4D5E-BB58-133CF2F1566F}"/>
          </ac:spMkLst>
        </pc:spChg>
        <pc:spChg chg="del">
          <ac:chgData name="Christoph Sperl" userId="4af139c36cd33df3" providerId="LiveId" clId="{46B5FD19-E6A8-4A93-81B4-E90D5C28F9B6}" dt="2020-06-18T12:47:44.286" v="19327" actId="478"/>
          <ac:spMkLst>
            <pc:docMk/>
            <pc:sldMk cId="2983832477" sldId="316"/>
            <ac:spMk id="7" creationId="{43DD5781-16B5-44E8-A7F9-BC9B96473FC9}"/>
          </ac:spMkLst>
        </pc:spChg>
        <pc:spChg chg="add del mod">
          <ac:chgData name="Christoph Sperl" userId="4af139c36cd33df3" providerId="LiveId" clId="{46B5FD19-E6A8-4A93-81B4-E90D5C28F9B6}" dt="2020-06-18T12:48:02.460" v="19329"/>
          <ac:spMkLst>
            <pc:docMk/>
            <pc:sldMk cId="2983832477" sldId="316"/>
            <ac:spMk id="10" creationId="{E3BDAC13-D70D-4EBE-8F79-8C140F5D9DE4}"/>
          </ac:spMkLst>
        </pc:spChg>
        <pc:spChg chg="add del mod">
          <ac:chgData name="Christoph Sperl" userId="4af139c36cd33df3" providerId="LiveId" clId="{46B5FD19-E6A8-4A93-81B4-E90D5C28F9B6}" dt="2020-06-18T12:48:02.460" v="19329"/>
          <ac:spMkLst>
            <pc:docMk/>
            <pc:sldMk cId="2983832477" sldId="316"/>
            <ac:spMk id="11" creationId="{C73DAC1C-7D30-401D-BFFD-48A1F20FB6AF}"/>
          </ac:spMkLst>
        </pc:spChg>
        <pc:spChg chg="add mod">
          <ac:chgData name="Christoph Sperl" userId="4af139c36cd33df3" providerId="LiveId" clId="{46B5FD19-E6A8-4A93-81B4-E90D5C28F9B6}" dt="2020-06-18T12:48:45.195" v="19334" actId="6549"/>
          <ac:spMkLst>
            <pc:docMk/>
            <pc:sldMk cId="2983832477" sldId="316"/>
            <ac:spMk id="14" creationId="{4B710EC2-B30A-4246-A8D5-B1A7E3ECD34D}"/>
          </ac:spMkLst>
        </pc:spChg>
        <pc:spChg chg="add mod">
          <ac:chgData name="Christoph Sperl" userId="4af139c36cd33df3" providerId="LiveId" clId="{46B5FD19-E6A8-4A93-81B4-E90D5C28F9B6}" dt="2020-06-18T12:48:50.241" v="19335" actId="1076"/>
          <ac:spMkLst>
            <pc:docMk/>
            <pc:sldMk cId="2983832477" sldId="316"/>
            <ac:spMk id="15" creationId="{A237E03B-6E1B-4BF7-B951-FA2E63351614}"/>
          </ac:spMkLst>
        </pc:spChg>
        <pc:spChg chg="add mod">
          <ac:chgData name="Christoph Sperl" userId="4af139c36cd33df3" providerId="LiveId" clId="{46B5FD19-E6A8-4A93-81B4-E90D5C28F9B6}" dt="2020-06-18T12:48:33.069" v="19333"/>
          <ac:spMkLst>
            <pc:docMk/>
            <pc:sldMk cId="2983832477" sldId="316"/>
            <ac:spMk id="20" creationId="{06539409-00C7-4D2C-A7F6-B26DAAFD9033}"/>
          </ac:spMkLst>
        </pc:spChg>
        <pc:cxnChg chg="del mod">
          <ac:chgData name="Christoph Sperl" userId="4af139c36cd33df3" providerId="LiveId" clId="{46B5FD19-E6A8-4A93-81B4-E90D5C28F9B6}" dt="2020-06-18T12:47:38.421" v="19321" actId="478"/>
          <ac:cxnSpMkLst>
            <pc:docMk/>
            <pc:sldMk cId="2983832477" sldId="316"/>
            <ac:cxnSpMk id="3" creationId="{D113A633-6D22-4E70-A380-E509E473FFD6}"/>
          </ac:cxnSpMkLst>
        </pc:cxnChg>
        <pc:cxnChg chg="del mod">
          <ac:chgData name="Christoph Sperl" userId="4af139c36cd33df3" providerId="LiveId" clId="{46B5FD19-E6A8-4A93-81B4-E90D5C28F9B6}" dt="2020-06-18T12:47:39.392" v="19322" actId="478"/>
          <ac:cxnSpMkLst>
            <pc:docMk/>
            <pc:sldMk cId="2983832477" sldId="316"/>
            <ac:cxnSpMk id="6" creationId="{5333200A-1248-409D-821A-33EF64FE43C1}"/>
          </ac:cxnSpMkLst>
        </pc:cxnChg>
        <pc:cxnChg chg="del mod">
          <ac:chgData name="Christoph Sperl" userId="4af139c36cd33df3" providerId="LiveId" clId="{46B5FD19-E6A8-4A93-81B4-E90D5C28F9B6}" dt="2020-06-18T12:47:40.171" v="19323" actId="478"/>
          <ac:cxnSpMkLst>
            <pc:docMk/>
            <pc:sldMk cId="2983832477" sldId="316"/>
            <ac:cxnSpMk id="8" creationId="{9C3EC194-E224-4AFA-8E02-098563C0BDBE}"/>
          </ac:cxnSpMkLst>
        </pc:cxnChg>
        <pc:cxnChg chg="add mod">
          <ac:chgData name="Christoph Sperl" userId="4af139c36cd33df3" providerId="LiveId" clId="{46B5FD19-E6A8-4A93-81B4-E90D5C28F9B6}" dt="2020-06-18T12:48:45.195" v="19334" actId="6549"/>
          <ac:cxnSpMkLst>
            <pc:docMk/>
            <pc:sldMk cId="2983832477" sldId="316"/>
            <ac:cxnSpMk id="12" creationId="{EFCB0374-1D6F-4685-8B4C-DB70717B167F}"/>
          </ac:cxnSpMkLst>
        </pc:cxnChg>
        <pc:cxnChg chg="add mod">
          <ac:chgData name="Christoph Sperl" userId="4af139c36cd33df3" providerId="LiveId" clId="{46B5FD19-E6A8-4A93-81B4-E90D5C28F9B6}" dt="2020-06-18T12:48:53.665" v="19336" actId="14100"/>
          <ac:cxnSpMkLst>
            <pc:docMk/>
            <pc:sldMk cId="2983832477" sldId="316"/>
            <ac:cxnSpMk id="16" creationId="{0677FB4B-CCCB-4686-86CD-5DABE7B48D75}"/>
          </ac:cxnSpMkLst>
        </pc:cxnChg>
        <pc:cxnChg chg="add mod">
          <ac:chgData name="Christoph Sperl" userId="4af139c36cd33df3" providerId="LiveId" clId="{46B5FD19-E6A8-4A93-81B4-E90D5C28F9B6}" dt="2020-06-18T12:48:20.978" v="19332" actId="14100"/>
          <ac:cxnSpMkLst>
            <pc:docMk/>
            <pc:sldMk cId="2983832477" sldId="316"/>
            <ac:cxnSpMk id="17" creationId="{11D6CA37-EE4F-4FB0-B963-0D9309D5CFA6}"/>
          </ac:cxnSpMkLst>
        </pc:cxnChg>
      </pc:sldChg>
      <pc:sldChg chg="addSp delSp modSp add mod">
        <pc:chgData name="Christoph Sperl" userId="4af139c36cd33df3" providerId="LiveId" clId="{46B5FD19-E6A8-4A93-81B4-E90D5C28F9B6}" dt="2020-06-18T14:26:03.879" v="20651" actId="14100"/>
        <pc:sldMkLst>
          <pc:docMk/>
          <pc:sldMk cId="1006785638" sldId="317"/>
        </pc:sldMkLst>
        <pc:spChg chg="mod">
          <ac:chgData name="Christoph Sperl" userId="4af139c36cd33df3" providerId="LiveId" clId="{46B5FD19-E6A8-4A93-81B4-E90D5C28F9B6}" dt="2020-06-18T14:26:02.953" v="20646" actId="20577"/>
          <ac:spMkLst>
            <pc:docMk/>
            <pc:sldMk cId="1006785638" sldId="317"/>
            <ac:spMk id="14" creationId="{4B710EC2-B30A-4246-A8D5-B1A7E3ECD34D}"/>
          </ac:spMkLst>
        </pc:spChg>
        <pc:spChg chg="mod">
          <ac:chgData name="Christoph Sperl" userId="4af139c36cd33df3" providerId="LiveId" clId="{46B5FD19-E6A8-4A93-81B4-E90D5C28F9B6}" dt="2020-06-18T14:26:03.593" v="20650" actId="20577"/>
          <ac:spMkLst>
            <pc:docMk/>
            <pc:sldMk cId="1006785638" sldId="317"/>
            <ac:spMk id="15" creationId="{A237E03B-6E1B-4BF7-B951-FA2E63351614}"/>
          </ac:spMkLst>
        </pc:spChg>
        <pc:picChg chg="add mod ord">
          <ac:chgData name="Christoph Sperl" userId="4af139c36cd33df3" providerId="LiveId" clId="{46B5FD19-E6A8-4A93-81B4-E90D5C28F9B6}" dt="2020-06-18T14:21:39.776" v="20179" actId="1076"/>
          <ac:picMkLst>
            <pc:docMk/>
            <pc:sldMk cId="1006785638" sldId="317"/>
            <ac:picMk id="10" creationId="{C6F538D6-B2FF-4546-9302-1B72BFDF7C34}"/>
          </ac:picMkLst>
        </pc:picChg>
        <pc:picChg chg="del">
          <ac:chgData name="Christoph Sperl" userId="4af139c36cd33df3" providerId="LiveId" clId="{46B5FD19-E6A8-4A93-81B4-E90D5C28F9B6}" dt="2020-06-18T14:20:55.585" v="20166" actId="478"/>
          <ac:picMkLst>
            <pc:docMk/>
            <pc:sldMk cId="1006785638" sldId="317"/>
            <ac:picMk id="13" creationId="{C6164AB2-5505-4409-BFA8-0C007C233F83}"/>
          </ac:picMkLst>
        </pc:picChg>
        <pc:cxnChg chg="mod">
          <ac:chgData name="Christoph Sperl" userId="4af139c36cd33df3" providerId="LiveId" clId="{46B5FD19-E6A8-4A93-81B4-E90D5C28F9B6}" dt="2020-06-18T14:26:02.953" v="20646" actId="20577"/>
          <ac:cxnSpMkLst>
            <pc:docMk/>
            <pc:sldMk cId="1006785638" sldId="317"/>
            <ac:cxnSpMk id="12" creationId="{EFCB0374-1D6F-4685-8B4C-DB70717B167F}"/>
          </ac:cxnSpMkLst>
        </pc:cxnChg>
        <pc:cxnChg chg="mod">
          <ac:chgData name="Christoph Sperl" userId="4af139c36cd33df3" providerId="LiveId" clId="{46B5FD19-E6A8-4A93-81B4-E90D5C28F9B6}" dt="2020-06-18T14:26:03.593" v="20650" actId="20577"/>
          <ac:cxnSpMkLst>
            <pc:docMk/>
            <pc:sldMk cId="1006785638" sldId="317"/>
            <ac:cxnSpMk id="16" creationId="{0677FB4B-CCCB-4686-86CD-5DABE7B48D75}"/>
          </ac:cxnSpMkLst>
        </pc:cxnChg>
        <pc:cxnChg chg="mod">
          <ac:chgData name="Christoph Sperl" userId="4af139c36cd33df3" providerId="LiveId" clId="{46B5FD19-E6A8-4A93-81B4-E90D5C28F9B6}" dt="2020-06-18T14:26:03.879" v="20651" actId="14100"/>
          <ac:cxnSpMkLst>
            <pc:docMk/>
            <pc:sldMk cId="1006785638" sldId="317"/>
            <ac:cxnSpMk id="17" creationId="{11D6CA37-EE4F-4FB0-B963-0D9309D5CFA6}"/>
          </ac:cxnSpMkLst>
        </pc:cxnChg>
      </pc:sldChg>
      <pc:sldChg chg="addSp delSp add del mod">
        <pc:chgData name="Christoph Sperl" userId="4af139c36cd33df3" providerId="LiveId" clId="{46B5FD19-E6A8-4A93-81B4-E90D5C28F9B6}" dt="2020-06-18T14:21:10.817" v="20172"/>
        <pc:sldMkLst>
          <pc:docMk/>
          <pc:sldMk cId="199572491" sldId="318"/>
        </pc:sldMkLst>
        <pc:picChg chg="add del">
          <ac:chgData name="Christoph Sperl" userId="4af139c36cd33df3" providerId="LiveId" clId="{46B5FD19-E6A8-4A93-81B4-E90D5C28F9B6}" dt="2020-06-18T14:21:03.344" v="20169" actId="478"/>
          <ac:picMkLst>
            <pc:docMk/>
            <pc:sldMk cId="199572491" sldId="318"/>
            <ac:picMk id="13" creationId="{C6164AB2-5505-4409-BFA8-0C007C233F83}"/>
          </ac:picMkLst>
        </pc:picChg>
      </pc:sldChg>
      <pc:sldChg chg="addSp delSp modSp new mod modAnim">
        <pc:chgData name="Christoph Sperl" userId="4af139c36cd33df3" providerId="LiveId" clId="{46B5FD19-E6A8-4A93-81B4-E90D5C28F9B6}" dt="2020-06-23T09:46:27.060" v="21148"/>
        <pc:sldMkLst>
          <pc:docMk/>
          <pc:sldMk cId="2651280837" sldId="318"/>
        </pc:sldMkLst>
        <pc:spChg chg="del">
          <ac:chgData name="Christoph Sperl" userId="4af139c36cd33df3" providerId="LiveId" clId="{46B5FD19-E6A8-4A93-81B4-E90D5C28F9B6}" dt="2020-06-23T09:46:02.728" v="21142"/>
          <ac:spMkLst>
            <pc:docMk/>
            <pc:sldMk cId="2651280837" sldId="318"/>
            <ac:spMk id="2" creationId="{0331C9A8-E702-467B-9CA6-D3A3286F6C4B}"/>
          </ac:spMkLst>
        </pc:spChg>
        <pc:spChg chg="del mod">
          <ac:chgData name="Christoph Sperl" userId="4af139c36cd33df3" providerId="LiveId" clId="{46B5FD19-E6A8-4A93-81B4-E90D5C28F9B6}" dt="2020-06-23T09:24:19.722" v="20654" actId="478"/>
          <ac:spMkLst>
            <pc:docMk/>
            <pc:sldMk cId="2651280837" sldId="318"/>
            <ac:spMk id="3" creationId="{56234376-0CA8-4391-8704-AD9B8331C0EE}"/>
          </ac:spMkLst>
        </pc:spChg>
        <pc:spChg chg="add mod">
          <ac:chgData name="Christoph Sperl" userId="4af139c36cd33df3" providerId="LiveId" clId="{46B5FD19-E6A8-4A93-81B4-E90D5C28F9B6}" dt="2020-06-23T09:31:53.880" v="20842" actId="20577"/>
          <ac:spMkLst>
            <pc:docMk/>
            <pc:sldMk cId="2651280837" sldId="318"/>
            <ac:spMk id="5" creationId="{13328F5F-AB0F-4A4F-AEF8-E8521C950625}"/>
          </ac:spMkLst>
        </pc:spChg>
        <pc:spChg chg="add mod">
          <ac:chgData name="Christoph Sperl" userId="4af139c36cd33df3" providerId="LiveId" clId="{46B5FD19-E6A8-4A93-81B4-E90D5C28F9B6}" dt="2020-06-23T09:33:32.305" v="20918" actId="20577"/>
          <ac:spMkLst>
            <pc:docMk/>
            <pc:sldMk cId="2651280837" sldId="318"/>
            <ac:spMk id="9" creationId="{0982191E-E91C-4E8E-A07A-983366C6860F}"/>
          </ac:spMkLst>
        </pc:spChg>
        <pc:spChg chg="add mod">
          <ac:chgData name="Christoph Sperl" userId="4af139c36cd33df3" providerId="LiveId" clId="{46B5FD19-E6A8-4A93-81B4-E90D5C28F9B6}" dt="2020-06-23T09:34:48.374" v="21134" actId="20577"/>
          <ac:spMkLst>
            <pc:docMk/>
            <pc:sldMk cId="2651280837" sldId="318"/>
            <ac:spMk id="10" creationId="{23AEF438-70C2-4D2A-836C-E1416DC5E632}"/>
          </ac:spMkLst>
        </pc:spChg>
        <pc:spChg chg="add mod">
          <ac:chgData name="Christoph Sperl" userId="4af139c36cd33df3" providerId="LiveId" clId="{46B5FD19-E6A8-4A93-81B4-E90D5C28F9B6}" dt="2020-06-23T09:46:02.728" v="21142"/>
          <ac:spMkLst>
            <pc:docMk/>
            <pc:sldMk cId="2651280837" sldId="318"/>
            <ac:spMk id="18" creationId="{082A30AE-BFF9-4EA5-96F2-81404F931618}"/>
          </ac:spMkLst>
        </pc:spChg>
        <pc:picChg chg="add mod">
          <ac:chgData name="Christoph Sperl" userId="4af139c36cd33df3" providerId="LiveId" clId="{46B5FD19-E6A8-4A93-81B4-E90D5C28F9B6}" dt="2020-06-23T09:24:27.217" v="20657" actId="1076"/>
          <ac:picMkLst>
            <pc:docMk/>
            <pc:sldMk cId="2651280837" sldId="318"/>
            <ac:picMk id="4" creationId="{353D127D-D1B7-49B5-8EDF-479E603E20CC}"/>
          </ac:picMkLst>
        </pc:picChg>
        <pc:cxnChg chg="add mod">
          <ac:chgData name="Christoph Sperl" userId="4af139c36cd33df3" providerId="LiveId" clId="{46B5FD19-E6A8-4A93-81B4-E90D5C28F9B6}" dt="2020-06-23T09:35:33.045" v="21135" actId="14100"/>
          <ac:cxnSpMkLst>
            <pc:docMk/>
            <pc:sldMk cId="2651280837" sldId="318"/>
            <ac:cxnSpMk id="6" creationId="{8F7C669E-4D50-4205-AEDF-3E49200B8E6C}"/>
          </ac:cxnSpMkLst>
        </pc:cxnChg>
        <pc:cxnChg chg="add mod">
          <ac:chgData name="Christoph Sperl" userId="4af139c36cd33df3" providerId="LiveId" clId="{46B5FD19-E6A8-4A93-81B4-E90D5C28F9B6}" dt="2020-06-23T09:35:44.568" v="21138" actId="14100"/>
          <ac:cxnSpMkLst>
            <pc:docMk/>
            <pc:sldMk cId="2651280837" sldId="318"/>
            <ac:cxnSpMk id="12" creationId="{93C53E5B-034A-4757-B936-E7410443B1F0}"/>
          </ac:cxnSpMkLst>
        </pc:cxnChg>
        <pc:cxnChg chg="add mod">
          <ac:chgData name="Christoph Sperl" userId="4af139c36cd33df3" providerId="LiveId" clId="{46B5FD19-E6A8-4A93-81B4-E90D5C28F9B6}" dt="2020-06-23T09:35:54.849" v="21141" actId="14100"/>
          <ac:cxnSpMkLst>
            <pc:docMk/>
            <pc:sldMk cId="2651280837" sldId="318"/>
            <ac:cxnSpMk id="15" creationId="{65AE6E63-8B07-47B3-8AE6-836012487F43}"/>
          </ac:cxnSpMkLst>
        </pc:cxnChg>
      </pc:sldChg>
      <pc:sldChg chg="addSp delSp modSp add mod ord modAnim">
        <pc:chgData name="Christoph Sperl" userId="4af139c36cd33df3" providerId="LiveId" clId="{46B5FD19-E6A8-4A93-81B4-E90D5C28F9B6}" dt="2020-06-23T14:59:02.838" v="22716"/>
        <pc:sldMkLst>
          <pc:docMk/>
          <pc:sldMk cId="73374975" sldId="319"/>
        </pc:sldMkLst>
        <pc:spChg chg="add del mod">
          <ac:chgData name="Christoph Sperl" userId="4af139c36cd33df3" providerId="LiveId" clId="{46B5FD19-E6A8-4A93-81B4-E90D5C28F9B6}" dt="2020-06-23T09:48:07.007" v="21155" actId="478"/>
          <ac:spMkLst>
            <pc:docMk/>
            <pc:sldMk cId="73374975" sldId="319"/>
            <ac:spMk id="3" creationId="{C59FF527-5164-4B15-A154-485D53A15BC1}"/>
          </ac:spMkLst>
        </pc:spChg>
        <pc:spChg chg="add del mod">
          <ac:chgData name="Christoph Sperl" userId="4af139c36cd33df3" providerId="LiveId" clId="{46B5FD19-E6A8-4A93-81B4-E90D5C28F9B6}" dt="2020-06-23T09:47:59.095" v="21153" actId="478"/>
          <ac:spMkLst>
            <pc:docMk/>
            <pc:sldMk cId="73374975" sldId="319"/>
            <ac:spMk id="11" creationId="{8394A311-F938-4356-B5ED-2987D92D8E14}"/>
          </ac:spMkLst>
        </pc:spChg>
        <pc:spChg chg="add mod">
          <ac:chgData name="Christoph Sperl" userId="4af139c36cd33df3" providerId="LiveId" clId="{46B5FD19-E6A8-4A93-81B4-E90D5C28F9B6}" dt="2020-06-23T09:48:07.948" v="21156"/>
          <ac:spMkLst>
            <pc:docMk/>
            <pc:sldMk cId="73374975" sldId="319"/>
            <ac:spMk id="13" creationId="{19E09E2C-00AB-4DF4-A11A-94E623411689}"/>
          </ac:spMkLst>
        </pc:spChg>
        <pc:spChg chg="del">
          <ac:chgData name="Christoph Sperl" userId="4af139c36cd33df3" providerId="LiveId" clId="{46B5FD19-E6A8-4A93-81B4-E90D5C28F9B6}" dt="2020-06-23T09:48:01.098" v="21154" actId="478"/>
          <ac:spMkLst>
            <pc:docMk/>
            <pc:sldMk cId="73374975" sldId="319"/>
            <ac:spMk id="18" creationId="{082A30AE-BFF9-4EA5-96F2-81404F931618}"/>
          </ac:spMkLst>
        </pc:spChg>
      </pc:sldChg>
      <pc:sldChg chg="add del">
        <pc:chgData name="Christoph Sperl" userId="4af139c36cd33df3" providerId="LiveId" clId="{46B5FD19-E6A8-4A93-81B4-E90D5C28F9B6}" dt="2020-06-18T14:21:10.672" v="20171"/>
        <pc:sldMkLst>
          <pc:docMk/>
          <pc:sldMk cId="1908700439" sldId="319"/>
        </pc:sldMkLst>
      </pc:sldChg>
      <pc:sldChg chg="add del">
        <pc:chgData name="Christoph Sperl" userId="4af139c36cd33df3" providerId="LiveId" clId="{46B5FD19-E6A8-4A93-81B4-E90D5C28F9B6}" dt="2020-06-23T13:48:29.685" v="21882" actId="47"/>
        <pc:sldMkLst>
          <pc:docMk/>
          <pc:sldMk cId="60900963" sldId="320"/>
        </pc:sldMkLst>
      </pc:sldChg>
      <pc:sldChg chg="addSp delSp modSp add mod addAnim delAnim modAnim">
        <pc:chgData name="Christoph Sperl" userId="4af139c36cd33df3" providerId="LiveId" clId="{46B5FD19-E6A8-4A93-81B4-E90D5C28F9B6}" dt="2020-06-24T11:56:49.306" v="23562" actId="21"/>
        <pc:sldMkLst>
          <pc:docMk/>
          <pc:sldMk cId="609304217" sldId="320"/>
        </pc:sldMkLst>
        <pc:spChg chg="del">
          <ac:chgData name="Christoph Sperl" userId="4af139c36cd33df3" providerId="LiveId" clId="{46B5FD19-E6A8-4A93-81B4-E90D5C28F9B6}" dt="2020-06-24T11:45:33.484" v="23173" actId="478"/>
          <ac:spMkLst>
            <pc:docMk/>
            <pc:sldMk cId="609304217" sldId="320"/>
            <ac:spMk id="3" creationId="{E1A67B8D-CFCD-4DC3-823A-AEEB14158371}"/>
          </ac:spMkLst>
        </pc:spChg>
        <pc:spChg chg="add del mod">
          <ac:chgData name="Christoph Sperl" userId="4af139c36cd33df3" providerId="LiveId" clId="{46B5FD19-E6A8-4A93-81B4-E90D5C28F9B6}" dt="2020-06-24T11:48:00.921" v="23174" actId="478"/>
          <ac:spMkLst>
            <pc:docMk/>
            <pc:sldMk cId="609304217" sldId="320"/>
            <ac:spMk id="5" creationId="{7F033969-3095-4D5A-9428-474A2126945F}"/>
          </ac:spMkLst>
        </pc:spChg>
        <pc:spChg chg="add mod">
          <ac:chgData name="Christoph Sperl" userId="4af139c36cd33df3" providerId="LiveId" clId="{46B5FD19-E6A8-4A93-81B4-E90D5C28F9B6}" dt="2020-06-24T11:51:06.310" v="23371" actId="20577"/>
          <ac:spMkLst>
            <pc:docMk/>
            <pc:sldMk cId="609304217" sldId="320"/>
            <ac:spMk id="8" creationId="{7B6F38F6-A9D2-4494-B1A8-A477AFB46A74}"/>
          </ac:spMkLst>
        </pc:spChg>
        <pc:spChg chg="add mod">
          <ac:chgData name="Christoph Sperl" userId="4af139c36cd33df3" providerId="LiveId" clId="{46B5FD19-E6A8-4A93-81B4-E90D5C28F9B6}" dt="2020-06-24T11:52:35.497" v="23477" actId="20577"/>
          <ac:spMkLst>
            <pc:docMk/>
            <pc:sldMk cId="609304217" sldId="320"/>
            <ac:spMk id="13" creationId="{64135F4B-0795-4E06-8F99-798C02FCBE4E}"/>
          </ac:spMkLst>
        </pc:spChg>
        <pc:picChg chg="add mod">
          <ac:chgData name="Christoph Sperl" userId="4af139c36cd33df3" providerId="LiveId" clId="{46B5FD19-E6A8-4A93-81B4-E90D5C28F9B6}" dt="2020-06-24T11:49:50.533" v="23188" actId="1076"/>
          <ac:picMkLst>
            <pc:docMk/>
            <pc:sldMk cId="609304217" sldId="320"/>
            <ac:picMk id="6" creationId="{F2258E74-B389-4DD4-990D-B10C71C1C048}"/>
          </ac:picMkLst>
        </pc:picChg>
        <pc:picChg chg="add del mod">
          <ac:chgData name="Christoph Sperl" userId="4af139c36cd33df3" providerId="LiveId" clId="{46B5FD19-E6A8-4A93-81B4-E90D5C28F9B6}" dt="2020-06-24T11:48:34.832" v="23179" actId="478"/>
          <ac:picMkLst>
            <pc:docMk/>
            <pc:sldMk cId="609304217" sldId="320"/>
            <ac:picMk id="7" creationId="{E6C87252-98E3-434E-A1F4-E730688B6BB0}"/>
          </ac:picMkLst>
        </pc:picChg>
        <pc:cxnChg chg="add del mod">
          <ac:chgData name="Christoph Sperl" userId="4af139c36cd33df3" providerId="LiveId" clId="{46B5FD19-E6A8-4A93-81B4-E90D5C28F9B6}" dt="2020-06-24T11:49:58.077" v="23190" actId="478"/>
          <ac:cxnSpMkLst>
            <pc:docMk/>
            <pc:sldMk cId="609304217" sldId="320"/>
            <ac:cxnSpMk id="9" creationId="{6B376352-E9B9-4603-BC81-02858B9E1A34}"/>
          </ac:cxnSpMkLst>
        </pc:cxnChg>
        <pc:cxnChg chg="add del mod">
          <ac:chgData name="Christoph Sperl" userId="4af139c36cd33df3" providerId="LiveId" clId="{46B5FD19-E6A8-4A93-81B4-E90D5C28F9B6}" dt="2020-06-24T11:56:49.306" v="23562" actId="21"/>
          <ac:cxnSpMkLst>
            <pc:docMk/>
            <pc:sldMk cId="609304217" sldId="320"/>
            <ac:cxnSpMk id="11" creationId="{A1E96469-66C6-4BD7-8441-77A8F7393252}"/>
          </ac:cxnSpMkLst>
        </pc:cxnChg>
      </pc:sldChg>
      <pc:sldChg chg="add del">
        <pc:chgData name="Christoph Sperl" userId="4af139c36cd33df3" providerId="LiveId" clId="{46B5FD19-E6A8-4A93-81B4-E90D5C28F9B6}" dt="2020-06-24T10:04:37.627" v="22718"/>
        <pc:sldMkLst>
          <pc:docMk/>
          <pc:sldMk cId="2222912648" sldId="320"/>
        </pc:sldMkLst>
      </pc:sldChg>
      <pc:sldChg chg="add del">
        <pc:chgData name="Christoph Sperl" userId="4af139c36cd33df3" providerId="LiveId" clId="{46B5FD19-E6A8-4A93-81B4-E90D5C28F9B6}" dt="2020-06-24T12:51:43.873" v="24293" actId="47"/>
        <pc:sldMkLst>
          <pc:docMk/>
          <pc:sldMk cId="2639429684" sldId="321"/>
        </pc:sldMkLst>
      </pc:sldChg>
      <pc:sldChg chg="add del">
        <pc:chgData name="Christoph Sperl" userId="4af139c36cd33df3" providerId="LiveId" clId="{46B5FD19-E6A8-4A93-81B4-E90D5C28F9B6}" dt="2020-06-24T12:58:27.455" v="24335" actId="47"/>
        <pc:sldMkLst>
          <pc:docMk/>
          <pc:sldMk cId="4071080037" sldId="322"/>
        </pc:sldMkLst>
      </pc:sldChg>
      <pc:sldChg chg="addSp delSp modSp add mod delAnim modAnim">
        <pc:chgData name="Christoph Sperl" userId="4af139c36cd33df3" providerId="LiveId" clId="{46B5FD19-E6A8-4A93-81B4-E90D5C28F9B6}" dt="2020-06-24T12:47:33.472" v="24136"/>
        <pc:sldMkLst>
          <pc:docMk/>
          <pc:sldMk cId="3092733336" sldId="323"/>
        </pc:sldMkLst>
        <pc:spChg chg="add mod">
          <ac:chgData name="Christoph Sperl" userId="4af139c36cd33df3" providerId="LiveId" clId="{46B5FD19-E6A8-4A93-81B4-E90D5C28F9B6}" dt="2020-06-24T11:55:23.641" v="23509" actId="692"/>
          <ac:spMkLst>
            <pc:docMk/>
            <pc:sldMk cId="3092733336" sldId="323"/>
            <ac:spMk id="4" creationId="{9B2BF977-7547-4A84-B135-8B03C55B1EC1}"/>
          </ac:spMkLst>
        </pc:spChg>
        <pc:spChg chg="add mod">
          <ac:chgData name="Christoph Sperl" userId="4af139c36cd33df3" providerId="LiveId" clId="{46B5FD19-E6A8-4A93-81B4-E90D5C28F9B6}" dt="2020-06-24T11:56:39.993" v="23560" actId="20577"/>
          <ac:spMkLst>
            <pc:docMk/>
            <pc:sldMk cId="3092733336" sldId="323"/>
            <ac:spMk id="7" creationId="{C9841736-58DC-4BA7-8FFB-45F06221FA07}"/>
          </ac:spMkLst>
        </pc:spChg>
        <pc:spChg chg="add mod">
          <ac:chgData name="Christoph Sperl" userId="4af139c36cd33df3" providerId="LiveId" clId="{46B5FD19-E6A8-4A93-81B4-E90D5C28F9B6}" dt="2020-06-24T11:58:12.333" v="23625" actId="20577"/>
          <ac:spMkLst>
            <pc:docMk/>
            <pc:sldMk cId="3092733336" sldId="323"/>
            <ac:spMk id="11" creationId="{8B85423E-14AD-4D96-A812-15C50A7A1BE1}"/>
          </ac:spMkLst>
        </pc:spChg>
        <pc:spChg chg="add mod">
          <ac:chgData name="Christoph Sperl" userId="4af139c36cd33df3" providerId="LiveId" clId="{46B5FD19-E6A8-4A93-81B4-E90D5C28F9B6}" dt="2020-06-24T12:42:33.747" v="23865" actId="313"/>
          <ac:spMkLst>
            <pc:docMk/>
            <pc:sldMk cId="3092733336" sldId="323"/>
            <ac:spMk id="20" creationId="{2195A4EE-1371-4FD6-B460-98406FAC6E5F}"/>
          </ac:spMkLst>
        </pc:spChg>
        <pc:spChg chg="add mod">
          <ac:chgData name="Christoph Sperl" userId="4af139c36cd33df3" providerId="LiveId" clId="{46B5FD19-E6A8-4A93-81B4-E90D5C28F9B6}" dt="2020-06-24T12:45:14.624" v="23919" actId="20577"/>
          <ac:spMkLst>
            <pc:docMk/>
            <pc:sldMk cId="3092733336" sldId="323"/>
            <ac:spMk id="24" creationId="{A5855BA5-B5AC-42FC-BDC3-37B01C5A94D9}"/>
          </ac:spMkLst>
        </pc:spChg>
        <pc:spChg chg="add mod">
          <ac:chgData name="Christoph Sperl" userId="4af139c36cd33df3" providerId="LiveId" clId="{46B5FD19-E6A8-4A93-81B4-E90D5C28F9B6}" dt="2020-06-24T12:45:38.872" v="23925" actId="14100"/>
          <ac:spMkLst>
            <pc:docMk/>
            <pc:sldMk cId="3092733336" sldId="323"/>
            <ac:spMk id="26" creationId="{36C8E76A-B045-4F49-948C-1ADDF7DBB49E}"/>
          </ac:spMkLst>
        </pc:spChg>
        <pc:spChg chg="add mod">
          <ac:chgData name="Christoph Sperl" userId="4af139c36cd33df3" providerId="LiveId" clId="{46B5FD19-E6A8-4A93-81B4-E90D5C28F9B6}" dt="2020-06-24T12:47:08.295" v="24130" actId="20577"/>
          <ac:spMkLst>
            <pc:docMk/>
            <pc:sldMk cId="3092733336" sldId="323"/>
            <ac:spMk id="27" creationId="{AA36F42A-9F0E-4604-B88B-DA65A47C5414}"/>
          </ac:spMkLst>
        </pc:spChg>
        <pc:picChg chg="add mod modCrop">
          <ac:chgData name="Christoph Sperl" userId="4af139c36cd33df3" providerId="LiveId" clId="{46B5FD19-E6A8-4A93-81B4-E90D5C28F9B6}" dt="2020-06-24T11:49:17.861" v="23185" actId="1076"/>
          <ac:picMkLst>
            <pc:docMk/>
            <pc:sldMk cId="3092733336" sldId="323"/>
            <ac:picMk id="3" creationId="{08115F88-5FEC-4F91-A5BA-E33BF6E37B1B}"/>
          </ac:picMkLst>
        </pc:picChg>
        <pc:picChg chg="del">
          <ac:chgData name="Christoph Sperl" userId="4af139c36cd33df3" providerId="LiveId" clId="{46B5FD19-E6A8-4A93-81B4-E90D5C28F9B6}" dt="2020-06-24T11:48:43.440" v="23181" actId="478"/>
          <ac:picMkLst>
            <pc:docMk/>
            <pc:sldMk cId="3092733336" sldId="323"/>
            <ac:picMk id="6" creationId="{F2258E74-B389-4DD4-990D-B10C71C1C048}"/>
          </ac:picMkLst>
        </pc:picChg>
        <pc:picChg chg="add mod">
          <ac:chgData name="Christoph Sperl" userId="4af139c36cd33df3" providerId="LiveId" clId="{46B5FD19-E6A8-4A93-81B4-E90D5C28F9B6}" dt="2020-06-24T11:57:43.402" v="23568" actId="1076"/>
          <ac:picMkLst>
            <pc:docMk/>
            <pc:sldMk cId="3092733336" sldId="323"/>
            <ac:picMk id="10" creationId="{8C3C8518-4877-4187-ADFF-CD6D07F77417}"/>
          </ac:picMkLst>
        </pc:picChg>
        <pc:cxnChg chg="add mod">
          <ac:chgData name="Christoph Sperl" userId="4af139c36cd33df3" providerId="LiveId" clId="{46B5FD19-E6A8-4A93-81B4-E90D5C28F9B6}" dt="2020-06-24T11:56:59.535" v="23565" actId="14100"/>
          <ac:cxnSpMkLst>
            <pc:docMk/>
            <pc:sldMk cId="3092733336" sldId="323"/>
            <ac:cxnSpMk id="8" creationId="{54032E3C-4977-454A-88D8-D721E2D0E83A}"/>
          </ac:cxnSpMkLst>
        </pc:cxnChg>
        <pc:cxnChg chg="add mod">
          <ac:chgData name="Christoph Sperl" userId="4af139c36cd33df3" providerId="LiveId" clId="{46B5FD19-E6A8-4A93-81B4-E90D5C28F9B6}" dt="2020-06-24T11:58:32.665" v="23631" actId="14100"/>
          <ac:cxnSpMkLst>
            <pc:docMk/>
            <pc:sldMk cId="3092733336" sldId="323"/>
            <ac:cxnSpMk id="12" creationId="{481E7280-7DF7-45EB-83A5-F0320DEEB095}"/>
          </ac:cxnSpMkLst>
        </pc:cxnChg>
        <pc:cxnChg chg="add mod">
          <ac:chgData name="Christoph Sperl" userId="4af139c36cd33df3" providerId="LiveId" clId="{46B5FD19-E6A8-4A93-81B4-E90D5C28F9B6}" dt="2020-06-24T11:58:40.644" v="23633" actId="14100"/>
          <ac:cxnSpMkLst>
            <pc:docMk/>
            <pc:sldMk cId="3092733336" sldId="323"/>
            <ac:cxnSpMk id="13" creationId="{F4691DF4-1CF8-4B23-BB30-B75EA3F6D4FB}"/>
          </ac:cxnSpMkLst>
        </pc:cxnChg>
        <pc:cxnChg chg="add mod">
          <ac:chgData name="Christoph Sperl" userId="4af139c36cd33df3" providerId="LiveId" clId="{46B5FD19-E6A8-4A93-81B4-E90D5C28F9B6}" dt="2020-06-24T11:58:44.788" v="23634" actId="14100"/>
          <ac:cxnSpMkLst>
            <pc:docMk/>
            <pc:sldMk cId="3092733336" sldId="323"/>
            <ac:cxnSpMk id="14" creationId="{F79DE56B-AA69-4890-88EC-E931BFEEB01C}"/>
          </ac:cxnSpMkLst>
        </pc:cxnChg>
        <pc:cxnChg chg="add mod">
          <ac:chgData name="Christoph Sperl" userId="4af139c36cd33df3" providerId="LiveId" clId="{46B5FD19-E6A8-4A93-81B4-E90D5C28F9B6}" dt="2020-06-24T12:43:56.693" v="23868" actId="14100"/>
          <ac:cxnSpMkLst>
            <pc:docMk/>
            <pc:sldMk cId="3092733336" sldId="323"/>
            <ac:cxnSpMk id="21" creationId="{C959D3D3-C17B-457E-A451-A14123C4302B}"/>
          </ac:cxnSpMkLst>
        </pc:cxnChg>
        <pc:cxnChg chg="add del mod">
          <ac:chgData name="Christoph Sperl" userId="4af139c36cd33df3" providerId="LiveId" clId="{46B5FD19-E6A8-4A93-81B4-E90D5C28F9B6}" dt="2020-06-24T12:45:28.569" v="23922" actId="478"/>
          <ac:cxnSpMkLst>
            <pc:docMk/>
            <pc:sldMk cId="3092733336" sldId="323"/>
            <ac:cxnSpMk id="25" creationId="{F30930FF-BB0E-4FE7-8718-39E1BF34D26B}"/>
          </ac:cxnSpMkLst>
        </pc:cxnChg>
        <pc:cxnChg chg="add mod">
          <ac:chgData name="Christoph Sperl" userId="4af139c36cd33df3" providerId="LiveId" clId="{46B5FD19-E6A8-4A93-81B4-E90D5C28F9B6}" dt="2020-06-24T12:47:22.242" v="24133" actId="14100"/>
          <ac:cxnSpMkLst>
            <pc:docMk/>
            <pc:sldMk cId="3092733336" sldId="323"/>
            <ac:cxnSpMk id="28" creationId="{00D16214-CF73-4997-82EE-9912ACFA5C04}"/>
          </ac:cxnSpMkLst>
        </pc:cxnChg>
      </pc:sldChg>
      <pc:sldChg chg="addSp delSp modSp add mod delAnim modAnim">
        <pc:chgData name="Christoph Sperl" userId="4af139c36cd33df3" providerId="LiveId" clId="{46B5FD19-E6A8-4A93-81B4-E90D5C28F9B6}" dt="2020-06-24T12:58:49.578" v="24339"/>
        <pc:sldMkLst>
          <pc:docMk/>
          <pc:sldMk cId="4157140496" sldId="324"/>
        </pc:sldMkLst>
        <pc:spChg chg="del">
          <ac:chgData name="Christoph Sperl" userId="4af139c36cd33df3" providerId="LiveId" clId="{46B5FD19-E6A8-4A93-81B4-E90D5C28F9B6}" dt="2020-06-24T12:48:21.727" v="24150" actId="478"/>
          <ac:spMkLst>
            <pc:docMk/>
            <pc:sldMk cId="4157140496" sldId="324"/>
            <ac:spMk id="4" creationId="{9B2BF977-7547-4A84-B135-8B03C55B1EC1}"/>
          </ac:spMkLst>
        </pc:spChg>
        <pc:spChg chg="mod">
          <ac:chgData name="Christoph Sperl" userId="4af139c36cd33df3" providerId="LiveId" clId="{46B5FD19-E6A8-4A93-81B4-E90D5C28F9B6}" dt="2020-06-24T12:50:03.802" v="24290" actId="20577"/>
          <ac:spMkLst>
            <pc:docMk/>
            <pc:sldMk cId="4157140496" sldId="324"/>
            <ac:spMk id="7" creationId="{C9841736-58DC-4BA7-8FFB-45F06221FA07}"/>
          </ac:spMkLst>
        </pc:spChg>
        <pc:spChg chg="del">
          <ac:chgData name="Christoph Sperl" userId="4af139c36cd33df3" providerId="LiveId" clId="{46B5FD19-E6A8-4A93-81B4-E90D5C28F9B6}" dt="2020-06-24T12:48:15.217" v="24144" actId="478"/>
          <ac:spMkLst>
            <pc:docMk/>
            <pc:sldMk cId="4157140496" sldId="324"/>
            <ac:spMk id="11" creationId="{8B85423E-14AD-4D96-A812-15C50A7A1BE1}"/>
          </ac:spMkLst>
        </pc:spChg>
        <pc:spChg chg="add mod">
          <ac:chgData name="Christoph Sperl" userId="4af139c36cd33df3" providerId="LiveId" clId="{46B5FD19-E6A8-4A93-81B4-E90D5C28F9B6}" dt="2020-06-24T12:49:10.821" v="24157" actId="1076"/>
          <ac:spMkLst>
            <pc:docMk/>
            <pc:sldMk cId="4157140496" sldId="324"/>
            <ac:spMk id="19" creationId="{A00923AA-FB24-4E51-A0BF-B33A2A675E8C}"/>
          </ac:spMkLst>
        </pc:spChg>
        <pc:spChg chg="del">
          <ac:chgData name="Christoph Sperl" userId="4af139c36cd33df3" providerId="LiveId" clId="{46B5FD19-E6A8-4A93-81B4-E90D5C28F9B6}" dt="2020-06-24T12:48:12.202" v="24142" actId="478"/>
          <ac:spMkLst>
            <pc:docMk/>
            <pc:sldMk cId="4157140496" sldId="324"/>
            <ac:spMk id="20" creationId="{2195A4EE-1371-4FD6-B460-98406FAC6E5F}"/>
          </ac:spMkLst>
        </pc:spChg>
        <pc:spChg chg="del">
          <ac:chgData name="Christoph Sperl" userId="4af139c36cd33df3" providerId="LiveId" clId="{46B5FD19-E6A8-4A93-81B4-E90D5C28F9B6}" dt="2020-06-24T12:48:09.526" v="24140" actId="478"/>
          <ac:spMkLst>
            <pc:docMk/>
            <pc:sldMk cId="4157140496" sldId="324"/>
            <ac:spMk id="24" creationId="{A5855BA5-B5AC-42FC-BDC3-37B01C5A94D9}"/>
          </ac:spMkLst>
        </pc:spChg>
        <pc:spChg chg="del">
          <ac:chgData name="Christoph Sperl" userId="4af139c36cd33df3" providerId="LiveId" clId="{46B5FD19-E6A8-4A93-81B4-E90D5C28F9B6}" dt="2020-06-24T12:48:10.388" v="24141" actId="478"/>
          <ac:spMkLst>
            <pc:docMk/>
            <pc:sldMk cId="4157140496" sldId="324"/>
            <ac:spMk id="26" creationId="{36C8E76A-B045-4F49-948C-1ADDF7DBB49E}"/>
          </ac:spMkLst>
        </pc:spChg>
        <pc:spChg chg="del">
          <ac:chgData name="Christoph Sperl" userId="4af139c36cd33df3" providerId="LiveId" clId="{46B5FD19-E6A8-4A93-81B4-E90D5C28F9B6}" dt="2020-06-24T12:48:07.166" v="24138" actId="478"/>
          <ac:spMkLst>
            <pc:docMk/>
            <pc:sldMk cId="4157140496" sldId="324"/>
            <ac:spMk id="27" creationId="{AA36F42A-9F0E-4604-B88B-DA65A47C5414}"/>
          </ac:spMkLst>
        </pc:spChg>
        <pc:graphicFrameChg chg="add mod modGraphic">
          <ac:chgData name="Christoph Sperl" userId="4af139c36cd33df3" providerId="LiveId" clId="{46B5FD19-E6A8-4A93-81B4-E90D5C28F9B6}" dt="2020-06-24T12:58:44.565" v="24338" actId="1440"/>
          <ac:graphicFrameMkLst>
            <pc:docMk/>
            <pc:sldMk cId="4157140496" sldId="324"/>
            <ac:graphicFrameMk id="9" creationId="{91601CFD-E6A2-4DFC-93A1-ED072A045DB2}"/>
          </ac:graphicFrameMkLst>
        </pc:graphicFrameChg>
        <pc:picChg chg="add del">
          <ac:chgData name="Christoph Sperl" userId="4af139c36cd33df3" providerId="LiveId" clId="{46B5FD19-E6A8-4A93-81B4-E90D5C28F9B6}" dt="2020-06-24T12:48:20.420" v="24149" actId="478"/>
          <ac:picMkLst>
            <pc:docMk/>
            <pc:sldMk cId="4157140496" sldId="324"/>
            <ac:picMk id="3" creationId="{08115F88-5FEC-4F91-A5BA-E33BF6E37B1B}"/>
          </ac:picMkLst>
        </pc:picChg>
        <pc:picChg chg="add mod">
          <ac:chgData name="Christoph Sperl" userId="4af139c36cd33df3" providerId="LiveId" clId="{46B5FD19-E6A8-4A93-81B4-E90D5C28F9B6}" dt="2020-06-24T12:48:49.480" v="24153" actId="1076"/>
          <ac:picMkLst>
            <pc:docMk/>
            <pc:sldMk cId="4157140496" sldId="324"/>
            <ac:picMk id="5" creationId="{335953D7-16CF-4CAF-9F2C-34E188CC6C1E}"/>
          </ac:picMkLst>
        </pc:picChg>
        <pc:picChg chg="del">
          <ac:chgData name="Christoph Sperl" userId="4af139c36cd33df3" providerId="LiveId" clId="{46B5FD19-E6A8-4A93-81B4-E90D5C28F9B6}" dt="2020-06-24T12:48:24.121" v="24151" actId="478"/>
          <ac:picMkLst>
            <pc:docMk/>
            <pc:sldMk cId="4157140496" sldId="324"/>
            <ac:picMk id="10" creationId="{8C3C8518-4877-4187-ADFF-CD6D07F77417}"/>
          </ac:picMkLst>
        </pc:picChg>
        <pc:cxnChg chg="del mod ord">
          <ac:chgData name="Christoph Sperl" userId="4af139c36cd33df3" providerId="LiveId" clId="{46B5FD19-E6A8-4A93-81B4-E90D5C28F9B6}" dt="2020-06-24T12:48:58.854" v="24155" actId="478"/>
          <ac:cxnSpMkLst>
            <pc:docMk/>
            <pc:sldMk cId="4157140496" sldId="324"/>
            <ac:cxnSpMk id="8" creationId="{54032E3C-4977-454A-88D8-D721E2D0E83A}"/>
          </ac:cxnSpMkLst>
        </pc:cxnChg>
        <pc:cxnChg chg="del mod">
          <ac:chgData name="Christoph Sperl" userId="4af139c36cd33df3" providerId="LiveId" clId="{46B5FD19-E6A8-4A93-81B4-E90D5C28F9B6}" dt="2020-06-24T12:48:17.970" v="24147" actId="478"/>
          <ac:cxnSpMkLst>
            <pc:docMk/>
            <pc:sldMk cId="4157140496" sldId="324"/>
            <ac:cxnSpMk id="12" creationId="{481E7280-7DF7-45EB-83A5-F0320DEEB095}"/>
          </ac:cxnSpMkLst>
        </pc:cxnChg>
        <pc:cxnChg chg="del mod">
          <ac:chgData name="Christoph Sperl" userId="4af139c36cd33df3" providerId="LiveId" clId="{46B5FD19-E6A8-4A93-81B4-E90D5C28F9B6}" dt="2020-06-24T12:48:17.395" v="24146" actId="478"/>
          <ac:cxnSpMkLst>
            <pc:docMk/>
            <pc:sldMk cId="4157140496" sldId="324"/>
            <ac:cxnSpMk id="13" creationId="{F4691DF4-1CF8-4B23-BB30-B75EA3F6D4FB}"/>
          </ac:cxnSpMkLst>
        </pc:cxnChg>
        <pc:cxnChg chg="del">
          <ac:chgData name="Christoph Sperl" userId="4af139c36cd33df3" providerId="LiveId" clId="{46B5FD19-E6A8-4A93-81B4-E90D5C28F9B6}" dt="2020-06-24T12:48:16.914" v="24145" actId="478"/>
          <ac:cxnSpMkLst>
            <pc:docMk/>
            <pc:sldMk cId="4157140496" sldId="324"/>
            <ac:cxnSpMk id="14" creationId="{F79DE56B-AA69-4890-88EC-E931BFEEB01C}"/>
          </ac:cxnSpMkLst>
        </pc:cxnChg>
        <pc:cxnChg chg="del mod">
          <ac:chgData name="Christoph Sperl" userId="4af139c36cd33df3" providerId="LiveId" clId="{46B5FD19-E6A8-4A93-81B4-E90D5C28F9B6}" dt="2020-06-24T12:48:13.414" v="24143" actId="478"/>
          <ac:cxnSpMkLst>
            <pc:docMk/>
            <pc:sldMk cId="4157140496" sldId="324"/>
            <ac:cxnSpMk id="21" creationId="{C959D3D3-C17B-457E-A451-A14123C4302B}"/>
          </ac:cxnSpMkLst>
        </pc:cxnChg>
        <pc:cxnChg chg="del mod">
          <ac:chgData name="Christoph Sperl" userId="4af139c36cd33df3" providerId="LiveId" clId="{46B5FD19-E6A8-4A93-81B4-E90D5C28F9B6}" dt="2020-06-24T12:48:08.042" v="24139" actId="478"/>
          <ac:cxnSpMkLst>
            <pc:docMk/>
            <pc:sldMk cId="4157140496" sldId="324"/>
            <ac:cxnSpMk id="28" creationId="{00D16214-CF73-4997-82EE-9912ACFA5C04}"/>
          </ac:cxnSpMkLst>
        </pc:cxnChg>
      </pc:sldChg>
      <pc:sldChg chg="addSp delSp modSp add mod modAnim">
        <pc:chgData name="Christoph Sperl" userId="4af139c36cd33df3" providerId="LiveId" clId="{46B5FD19-E6A8-4A93-81B4-E90D5C28F9B6}" dt="2020-06-25T09:18:05.677" v="27017" actId="27636"/>
        <pc:sldMkLst>
          <pc:docMk/>
          <pc:sldMk cId="2026316092" sldId="325"/>
        </pc:sldMkLst>
        <pc:spChg chg="mod">
          <ac:chgData name="Christoph Sperl" userId="4af139c36cd33df3" providerId="LiveId" clId="{46B5FD19-E6A8-4A93-81B4-E90D5C28F9B6}" dt="2020-06-25T08:52:31.784" v="26281" actId="108"/>
          <ac:spMkLst>
            <pc:docMk/>
            <pc:sldMk cId="2026316092" sldId="325"/>
            <ac:spMk id="2" creationId="{B6CBF8FD-D34F-421C-91C5-734A2CC3CB46}"/>
          </ac:spMkLst>
        </pc:spChg>
        <pc:spChg chg="del">
          <ac:chgData name="Christoph Sperl" userId="4af139c36cd33df3" providerId="LiveId" clId="{46B5FD19-E6A8-4A93-81B4-E90D5C28F9B6}" dt="2020-06-25T07:52:37.609" v="25168" actId="478"/>
          <ac:spMkLst>
            <pc:docMk/>
            <pc:sldMk cId="2026316092" sldId="325"/>
            <ac:spMk id="3" creationId="{9B745EA2-C014-4A92-A47F-4F5223DA7469}"/>
          </ac:spMkLst>
        </pc:spChg>
        <pc:spChg chg="add mod">
          <ac:chgData name="Christoph Sperl" userId="4af139c36cd33df3" providerId="LiveId" clId="{46B5FD19-E6A8-4A93-81B4-E90D5C28F9B6}" dt="2020-06-25T09:18:05.677" v="27017" actId="27636"/>
          <ac:spMkLst>
            <pc:docMk/>
            <pc:sldMk cId="2026316092" sldId="325"/>
            <ac:spMk id="4" creationId="{1F2A0CA6-3EF9-45DE-AC46-9CB50F93A99D}"/>
          </ac:spMkLst>
        </pc:spChg>
      </pc:sldChg>
      <pc:sldChg chg="addSp delSp modSp add mod modAnim">
        <pc:chgData name="Christoph Sperl" userId="4af139c36cd33df3" providerId="LiveId" clId="{46B5FD19-E6A8-4A93-81B4-E90D5C28F9B6}" dt="2020-06-25T09:59:30.626" v="27832" actId="6549"/>
        <pc:sldMkLst>
          <pc:docMk/>
          <pc:sldMk cId="36084873" sldId="326"/>
        </pc:sldMkLst>
        <pc:spChg chg="mod">
          <ac:chgData name="Christoph Sperl" userId="4af139c36cd33df3" providerId="LiveId" clId="{46B5FD19-E6A8-4A93-81B4-E90D5C28F9B6}" dt="2020-06-25T09:21:56.056" v="27240" actId="20577"/>
          <ac:spMkLst>
            <pc:docMk/>
            <pc:sldMk cId="36084873" sldId="326"/>
            <ac:spMk id="2" creationId="{B6CBF8FD-D34F-421C-91C5-734A2CC3CB46}"/>
          </ac:spMkLst>
        </pc:spChg>
        <pc:spChg chg="del">
          <ac:chgData name="Christoph Sperl" userId="4af139c36cd33df3" providerId="LiveId" clId="{46B5FD19-E6A8-4A93-81B4-E90D5C28F9B6}" dt="2020-06-25T09:21:58.732" v="27241" actId="478"/>
          <ac:spMkLst>
            <pc:docMk/>
            <pc:sldMk cId="36084873" sldId="326"/>
            <ac:spMk id="3" creationId="{9B745EA2-C014-4A92-A47F-4F5223DA7469}"/>
          </ac:spMkLst>
        </pc:spChg>
        <pc:spChg chg="add mod">
          <ac:chgData name="Christoph Sperl" userId="4af139c36cd33df3" providerId="LiveId" clId="{46B5FD19-E6A8-4A93-81B4-E90D5C28F9B6}" dt="2020-06-25T09:59:30.626" v="27832" actId="6549"/>
          <ac:spMkLst>
            <pc:docMk/>
            <pc:sldMk cId="36084873" sldId="326"/>
            <ac:spMk id="4" creationId="{B937723E-3087-4CFE-B70D-B6EBA5E4EF7D}"/>
          </ac:spMkLst>
        </pc:spChg>
      </pc:sldChg>
      <pc:sldChg chg="addSp delSp modSp add mod ord modAnim">
        <pc:chgData name="Christoph Sperl" userId="4af139c36cd33df3" providerId="LiveId" clId="{46B5FD19-E6A8-4A93-81B4-E90D5C28F9B6}" dt="2020-06-25T10:54:19.304" v="28477"/>
        <pc:sldMkLst>
          <pc:docMk/>
          <pc:sldMk cId="2021893767" sldId="327"/>
        </pc:sldMkLst>
        <pc:spChg chg="mod">
          <ac:chgData name="Christoph Sperl" userId="4af139c36cd33df3" providerId="LiveId" clId="{46B5FD19-E6A8-4A93-81B4-E90D5C28F9B6}" dt="2020-06-25T10:45:26.157" v="27973" actId="20577"/>
          <ac:spMkLst>
            <pc:docMk/>
            <pc:sldMk cId="2021893767" sldId="327"/>
            <ac:spMk id="2" creationId="{B6CBF8FD-D34F-421C-91C5-734A2CC3CB46}"/>
          </ac:spMkLst>
        </pc:spChg>
        <pc:spChg chg="del">
          <ac:chgData name="Christoph Sperl" userId="4af139c36cd33df3" providerId="LiveId" clId="{46B5FD19-E6A8-4A93-81B4-E90D5C28F9B6}" dt="2020-06-25T10:42:24" v="27930" actId="478"/>
          <ac:spMkLst>
            <pc:docMk/>
            <pc:sldMk cId="2021893767" sldId="327"/>
            <ac:spMk id="3" creationId="{9B745EA2-C014-4A92-A47F-4F5223DA7469}"/>
          </ac:spMkLst>
        </pc:spChg>
        <pc:spChg chg="add mod">
          <ac:chgData name="Christoph Sperl" userId="4af139c36cd33df3" providerId="LiveId" clId="{46B5FD19-E6A8-4A93-81B4-E90D5C28F9B6}" dt="2020-06-25T10:44:40.650" v="27940" actId="1076"/>
          <ac:spMkLst>
            <pc:docMk/>
            <pc:sldMk cId="2021893767" sldId="327"/>
            <ac:spMk id="5" creationId="{97168FF0-D18B-4BC2-B42E-F0EC07F90926}"/>
          </ac:spMkLst>
        </pc:spChg>
        <pc:spChg chg="add mod">
          <ac:chgData name="Christoph Sperl" userId="4af139c36cd33df3" providerId="LiveId" clId="{46B5FD19-E6A8-4A93-81B4-E90D5C28F9B6}" dt="2020-06-25T10:46:02.764" v="28017" actId="20577"/>
          <ac:spMkLst>
            <pc:docMk/>
            <pc:sldMk cId="2021893767" sldId="327"/>
            <ac:spMk id="6" creationId="{885EA098-AB7C-4FE5-AC5F-3BD8A1563B2B}"/>
          </ac:spMkLst>
        </pc:spChg>
        <pc:spChg chg="add mod">
          <ac:chgData name="Christoph Sperl" userId="4af139c36cd33df3" providerId="LiveId" clId="{46B5FD19-E6A8-4A93-81B4-E90D5C28F9B6}" dt="2020-06-25T10:48:22.920" v="28100" actId="20577"/>
          <ac:spMkLst>
            <pc:docMk/>
            <pc:sldMk cId="2021893767" sldId="327"/>
            <ac:spMk id="7" creationId="{808C8589-C84B-4A68-9552-C4BEF6EEDD60}"/>
          </ac:spMkLst>
        </pc:spChg>
        <pc:spChg chg="add mod">
          <ac:chgData name="Christoph Sperl" userId="4af139c36cd33df3" providerId="LiveId" clId="{46B5FD19-E6A8-4A93-81B4-E90D5C28F9B6}" dt="2020-06-25T10:47:57.418" v="28095" actId="1582"/>
          <ac:spMkLst>
            <pc:docMk/>
            <pc:sldMk cId="2021893767" sldId="327"/>
            <ac:spMk id="8" creationId="{A57341A5-132C-4C44-8884-F68B279C7042}"/>
          </ac:spMkLst>
        </pc:spChg>
        <pc:spChg chg="add mod">
          <ac:chgData name="Christoph Sperl" userId="4af139c36cd33df3" providerId="LiveId" clId="{46B5FD19-E6A8-4A93-81B4-E90D5C28F9B6}" dt="2020-06-25T10:52:21.216" v="28293" actId="1076"/>
          <ac:spMkLst>
            <pc:docMk/>
            <pc:sldMk cId="2021893767" sldId="327"/>
            <ac:spMk id="9" creationId="{495273D0-059B-4D3F-86FF-08DBDA9428B5}"/>
          </ac:spMkLst>
        </pc:spChg>
        <pc:spChg chg="add mod">
          <ac:chgData name="Christoph Sperl" userId="4af139c36cd33df3" providerId="LiveId" clId="{46B5FD19-E6A8-4A93-81B4-E90D5C28F9B6}" dt="2020-06-25T10:48:53.975" v="28105" actId="14100"/>
          <ac:spMkLst>
            <pc:docMk/>
            <pc:sldMk cId="2021893767" sldId="327"/>
            <ac:spMk id="10" creationId="{D55482E2-6696-4086-9F2D-4AED4D4F7D71}"/>
          </ac:spMkLst>
        </pc:spChg>
        <pc:spChg chg="add mod">
          <ac:chgData name="Christoph Sperl" userId="4af139c36cd33df3" providerId="LiveId" clId="{46B5FD19-E6A8-4A93-81B4-E90D5C28F9B6}" dt="2020-06-25T10:53:17.667" v="28469" actId="20577"/>
          <ac:spMkLst>
            <pc:docMk/>
            <pc:sldMk cId="2021893767" sldId="327"/>
            <ac:spMk id="11" creationId="{01C870AC-0064-4298-9CBA-A499693D6A31}"/>
          </ac:spMkLst>
        </pc:spChg>
        <pc:picChg chg="add mod">
          <ac:chgData name="Christoph Sperl" userId="4af139c36cd33df3" providerId="LiveId" clId="{46B5FD19-E6A8-4A93-81B4-E90D5C28F9B6}" dt="2020-06-25T10:53:38.640" v="28472" actId="1076"/>
          <ac:picMkLst>
            <pc:docMk/>
            <pc:sldMk cId="2021893767" sldId="327"/>
            <ac:picMk id="4" creationId="{4AF5B3EA-33BE-40BF-A5FB-B3565F21E7DB}"/>
          </ac:picMkLst>
        </pc:picChg>
        <pc:cxnChg chg="add mod">
          <ac:chgData name="Christoph Sperl" userId="4af139c36cd33df3" providerId="LiveId" clId="{46B5FD19-E6A8-4A93-81B4-E90D5C28F9B6}" dt="2020-06-25T10:53:49.976" v="28474" actId="14100"/>
          <ac:cxnSpMkLst>
            <pc:docMk/>
            <pc:sldMk cId="2021893767" sldId="327"/>
            <ac:cxnSpMk id="12" creationId="{76430E1E-80AE-4083-BABC-658FC71D8BEE}"/>
          </ac:cxnSpMkLst>
        </pc:cxnChg>
      </pc:sldChg>
      <pc:sldChg chg="addSp delSp modSp add mod modAnim">
        <pc:chgData name="Christoph Sperl" userId="4af139c36cd33df3" providerId="LiveId" clId="{46B5FD19-E6A8-4A93-81B4-E90D5C28F9B6}" dt="2020-07-01T11:42:01.987" v="36744" actId="1440"/>
        <pc:sldMkLst>
          <pc:docMk/>
          <pc:sldMk cId="1234208075" sldId="328"/>
        </pc:sldMkLst>
        <pc:spChg chg="mod">
          <ac:chgData name="Christoph Sperl" userId="4af139c36cd33df3" providerId="LiveId" clId="{46B5FD19-E6A8-4A93-81B4-E90D5C28F9B6}" dt="2020-06-25T12:47:15.234" v="28486" actId="20577"/>
          <ac:spMkLst>
            <pc:docMk/>
            <pc:sldMk cId="1234208075" sldId="328"/>
            <ac:spMk id="2" creationId="{B6CBF8FD-D34F-421C-91C5-734A2CC3CB46}"/>
          </ac:spMkLst>
        </pc:spChg>
        <pc:spChg chg="del">
          <ac:chgData name="Christoph Sperl" userId="4af139c36cd33df3" providerId="LiveId" clId="{46B5FD19-E6A8-4A93-81B4-E90D5C28F9B6}" dt="2020-06-25T12:46:46.231" v="28479" actId="478"/>
          <ac:spMkLst>
            <pc:docMk/>
            <pc:sldMk cId="1234208075" sldId="328"/>
            <ac:spMk id="3" creationId="{9B745EA2-C014-4A92-A47F-4F5223DA7469}"/>
          </ac:spMkLst>
        </pc:spChg>
        <pc:graphicFrameChg chg="add modGraphic">
          <ac:chgData name="Christoph Sperl" userId="4af139c36cd33df3" providerId="LiveId" clId="{46B5FD19-E6A8-4A93-81B4-E90D5C28F9B6}" dt="2020-07-01T11:42:01.987" v="36744" actId="1440"/>
          <ac:graphicFrameMkLst>
            <pc:docMk/>
            <pc:sldMk cId="1234208075" sldId="328"/>
            <ac:graphicFrameMk id="5" creationId="{52338903-14EA-4EDF-A4C5-3B37CB191A02}"/>
          </ac:graphicFrameMkLst>
        </pc:graphicFrameChg>
        <pc:picChg chg="add mod">
          <ac:chgData name="Christoph Sperl" userId="4af139c36cd33df3" providerId="LiveId" clId="{46B5FD19-E6A8-4A93-81B4-E90D5C28F9B6}" dt="2020-06-25T12:49:00.889" v="28490" actId="14100"/>
          <ac:picMkLst>
            <pc:docMk/>
            <pc:sldMk cId="1234208075" sldId="328"/>
            <ac:picMk id="4" creationId="{F3D21613-ED41-456D-84F7-396CC840C56C}"/>
          </ac:picMkLst>
        </pc:picChg>
      </pc:sldChg>
      <pc:sldChg chg="modSp add mod modAnim">
        <pc:chgData name="Christoph Sperl" userId="4af139c36cd33df3" providerId="LiveId" clId="{46B5FD19-E6A8-4A93-81B4-E90D5C28F9B6}" dt="2020-06-25T09:40:50.175" v="27533" actId="20577"/>
        <pc:sldMkLst>
          <pc:docMk/>
          <pc:sldMk cId="570253502" sldId="329"/>
        </pc:sldMkLst>
        <pc:spChg chg="mod">
          <ac:chgData name="Christoph Sperl" userId="4af139c36cd33df3" providerId="LiveId" clId="{46B5FD19-E6A8-4A93-81B4-E90D5C28F9B6}" dt="2020-06-25T09:40:50.175" v="27533" actId="20577"/>
          <ac:spMkLst>
            <pc:docMk/>
            <pc:sldMk cId="570253502" sldId="329"/>
            <ac:spMk id="4" creationId="{1F2A0CA6-3EF9-45DE-AC46-9CB50F93A99D}"/>
          </ac:spMkLst>
        </pc:spChg>
      </pc:sldChg>
      <pc:sldChg chg="modSp add mod modAnim">
        <pc:chgData name="Christoph Sperl" userId="4af139c36cd33df3" providerId="LiveId" clId="{46B5FD19-E6A8-4A93-81B4-E90D5C28F9B6}" dt="2020-06-25T10:00:44.924" v="27929" actId="20577"/>
        <pc:sldMkLst>
          <pc:docMk/>
          <pc:sldMk cId="1571156586" sldId="330"/>
        </pc:sldMkLst>
        <pc:spChg chg="mod">
          <ac:chgData name="Christoph Sperl" userId="4af139c36cd33df3" providerId="LiveId" clId="{46B5FD19-E6A8-4A93-81B4-E90D5C28F9B6}" dt="2020-06-25T10:00:44.924" v="27929" actId="20577"/>
          <ac:spMkLst>
            <pc:docMk/>
            <pc:sldMk cId="1571156586" sldId="330"/>
            <ac:spMk id="4" creationId="{B937723E-3087-4CFE-B70D-B6EBA5E4EF7D}"/>
          </ac:spMkLst>
        </pc:spChg>
      </pc:sldChg>
      <pc:sldChg chg="addSp delSp modSp add mod">
        <pc:chgData name="Christoph Sperl" userId="4af139c36cd33df3" providerId="LiveId" clId="{46B5FD19-E6A8-4A93-81B4-E90D5C28F9B6}" dt="2020-07-01T12:03:06.966" v="37593" actId="1440"/>
        <pc:sldMkLst>
          <pc:docMk/>
          <pc:sldMk cId="2425694364" sldId="331"/>
        </pc:sldMkLst>
        <pc:spChg chg="mod">
          <ac:chgData name="Christoph Sperl" userId="4af139c36cd33df3" providerId="LiveId" clId="{46B5FD19-E6A8-4A93-81B4-E90D5C28F9B6}" dt="2020-06-26T10:12:35.403" v="28514" actId="20577"/>
          <ac:spMkLst>
            <pc:docMk/>
            <pc:sldMk cId="2425694364" sldId="331"/>
            <ac:spMk id="2" creationId="{B6CBF8FD-D34F-421C-91C5-734A2CC3CB46}"/>
          </ac:spMkLst>
        </pc:spChg>
        <pc:spChg chg="del mod">
          <ac:chgData name="Christoph Sperl" userId="4af139c36cd33df3" providerId="LiveId" clId="{46B5FD19-E6A8-4A93-81B4-E90D5C28F9B6}" dt="2020-06-26T10:19:16.218" v="28844" actId="478"/>
          <ac:spMkLst>
            <pc:docMk/>
            <pc:sldMk cId="2425694364" sldId="331"/>
            <ac:spMk id="3" creationId="{9B745EA2-C014-4A92-A47F-4F5223DA7469}"/>
          </ac:spMkLst>
        </pc:spChg>
        <pc:graphicFrameChg chg="add mod modGraphic">
          <ac:chgData name="Christoph Sperl" userId="4af139c36cd33df3" providerId="LiveId" clId="{46B5FD19-E6A8-4A93-81B4-E90D5C28F9B6}" dt="2020-06-30T12:45:31.919" v="31462" actId="1076"/>
          <ac:graphicFrameMkLst>
            <pc:docMk/>
            <pc:sldMk cId="2425694364" sldId="331"/>
            <ac:graphicFrameMk id="4" creationId="{3940363C-A1B7-43D4-B42A-AE789640CBFB}"/>
          </ac:graphicFrameMkLst>
        </pc:graphicFrameChg>
        <pc:graphicFrameChg chg="add mod modGraphic">
          <ac:chgData name="Christoph Sperl" userId="4af139c36cd33df3" providerId="LiveId" clId="{46B5FD19-E6A8-4A93-81B4-E90D5C28F9B6}" dt="2020-06-26T10:23:51.878" v="28855" actId="1076"/>
          <ac:graphicFrameMkLst>
            <pc:docMk/>
            <pc:sldMk cId="2425694364" sldId="331"/>
            <ac:graphicFrameMk id="5" creationId="{AE987B23-BAF0-4CB2-8EBF-CEFD8879FBF6}"/>
          </ac:graphicFrameMkLst>
        </pc:graphicFrameChg>
        <pc:graphicFrameChg chg="add mod modGraphic">
          <ac:chgData name="Christoph Sperl" userId="4af139c36cd33df3" providerId="LiveId" clId="{46B5FD19-E6A8-4A93-81B4-E90D5C28F9B6}" dt="2020-07-01T10:07:51.947" v="35312" actId="1076"/>
          <ac:graphicFrameMkLst>
            <pc:docMk/>
            <pc:sldMk cId="2425694364" sldId="331"/>
            <ac:graphicFrameMk id="6" creationId="{C9ED1D59-EFD6-4C68-8D10-279E3ADD3879}"/>
          </ac:graphicFrameMkLst>
        </pc:graphicFrameChg>
        <pc:graphicFrameChg chg="add mod modGraphic">
          <ac:chgData name="Christoph Sperl" userId="4af139c36cd33df3" providerId="LiveId" clId="{46B5FD19-E6A8-4A93-81B4-E90D5C28F9B6}" dt="2020-06-30T12:46:04.800" v="31467" actId="1076"/>
          <ac:graphicFrameMkLst>
            <pc:docMk/>
            <pc:sldMk cId="2425694364" sldId="331"/>
            <ac:graphicFrameMk id="7" creationId="{B8EB8FB7-5521-4A86-8DAB-B9181ED5461F}"/>
          </ac:graphicFrameMkLst>
        </pc:graphicFrameChg>
        <pc:graphicFrameChg chg="add mod modGraphic">
          <ac:chgData name="Christoph Sperl" userId="4af139c36cd33df3" providerId="LiveId" clId="{46B5FD19-E6A8-4A93-81B4-E90D5C28F9B6}" dt="2020-06-30T14:52:05.182" v="33239" actId="1076"/>
          <ac:graphicFrameMkLst>
            <pc:docMk/>
            <pc:sldMk cId="2425694364" sldId="331"/>
            <ac:graphicFrameMk id="9" creationId="{CFC1E4EA-F891-4DAD-B3B7-CC23001E8863}"/>
          </ac:graphicFrameMkLst>
        </pc:graphicFrameChg>
        <pc:graphicFrameChg chg="add mod modGraphic">
          <ac:chgData name="Christoph Sperl" userId="4af139c36cd33df3" providerId="LiveId" clId="{46B5FD19-E6A8-4A93-81B4-E90D5C28F9B6}" dt="2020-07-01T11:40:25.161" v="36741" actId="1037"/>
          <ac:graphicFrameMkLst>
            <pc:docMk/>
            <pc:sldMk cId="2425694364" sldId="331"/>
            <ac:graphicFrameMk id="10" creationId="{8819935C-9EC3-4AF1-8332-FA272BA20A9C}"/>
          </ac:graphicFrameMkLst>
        </pc:graphicFrameChg>
        <pc:graphicFrameChg chg="add modGraphic">
          <ac:chgData name="Christoph Sperl" userId="4af139c36cd33df3" providerId="LiveId" clId="{46B5FD19-E6A8-4A93-81B4-E90D5C28F9B6}" dt="2020-07-01T12:03:06.966" v="37593" actId="1440"/>
          <ac:graphicFrameMkLst>
            <pc:docMk/>
            <pc:sldMk cId="2425694364" sldId="331"/>
            <ac:graphicFrameMk id="12" creationId="{8CD9DD04-6D57-473B-8B30-1F7D71FFACE9}"/>
          </ac:graphicFrameMkLst>
        </pc:graphicFrameChg>
      </pc:sldChg>
      <pc:sldChg chg="addSp delSp modSp new mod">
        <pc:chgData name="Christoph Sperl" userId="4af139c36cd33df3" providerId="LiveId" clId="{46B5FD19-E6A8-4A93-81B4-E90D5C28F9B6}" dt="2020-07-02T07:28:54.512" v="41712" actId="1076"/>
        <pc:sldMkLst>
          <pc:docMk/>
          <pc:sldMk cId="3725863240" sldId="332"/>
        </pc:sldMkLst>
        <pc:spChg chg="mod">
          <ac:chgData name="Christoph Sperl" userId="4af139c36cd33df3" providerId="LiveId" clId="{46B5FD19-E6A8-4A93-81B4-E90D5C28F9B6}" dt="2020-06-25T12:50:10.923" v="28497" actId="20577"/>
          <ac:spMkLst>
            <pc:docMk/>
            <pc:sldMk cId="3725863240" sldId="332"/>
            <ac:spMk id="2" creationId="{7360BE87-0FE2-414D-AC64-CFE376DA3249}"/>
          </ac:spMkLst>
        </pc:spChg>
        <pc:spChg chg="del">
          <ac:chgData name="Christoph Sperl" userId="4af139c36cd33df3" providerId="LiveId" clId="{46B5FD19-E6A8-4A93-81B4-E90D5C28F9B6}" dt="2020-06-25T12:50:37.535" v="28499" actId="478"/>
          <ac:spMkLst>
            <pc:docMk/>
            <pc:sldMk cId="3725863240" sldId="332"/>
            <ac:spMk id="3" creationId="{B287CBF4-5092-442B-B31D-3411F52D125D}"/>
          </ac:spMkLst>
        </pc:spChg>
        <pc:graphicFrameChg chg="add mod modGraphic">
          <ac:chgData name="Christoph Sperl" userId="4af139c36cd33df3" providerId="LiveId" clId="{46B5FD19-E6A8-4A93-81B4-E90D5C28F9B6}" dt="2020-07-01T13:19:36.828" v="39338" actId="1076"/>
          <ac:graphicFrameMkLst>
            <pc:docMk/>
            <pc:sldMk cId="3725863240" sldId="332"/>
            <ac:graphicFrameMk id="4" creationId="{83DC5835-23B8-4F1D-9F16-7CAFD2082D9D}"/>
          </ac:graphicFrameMkLst>
        </pc:graphicFrameChg>
        <pc:graphicFrameChg chg="add mod modGraphic">
          <ac:chgData name="Christoph Sperl" userId="4af139c36cd33df3" providerId="LiveId" clId="{46B5FD19-E6A8-4A93-81B4-E90D5C28F9B6}" dt="2020-06-25T12:50:49.726" v="28503" actId="1076"/>
          <ac:graphicFrameMkLst>
            <pc:docMk/>
            <pc:sldMk cId="3725863240" sldId="332"/>
            <ac:graphicFrameMk id="5" creationId="{7BD0595A-532D-4437-A665-747FDFF673DF}"/>
          </ac:graphicFrameMkLst>
        </pc:graphicFrameChg>
        <pc:graphicFrameChg chg="add mod modGraphic">
          <ac:chgData name="Christoph Sperl" userId="4af139c36cd33df3" providerId="LiveId" clId="{46B5FD19-E6A8-4A93-81B4-E90D5C28F9B6}" dt="2020-07-02T07:28:54.512" v="41712" actId="1076"/>
          <ac:graphicFrameMkLst>
            <pc:docMk/>
            <pc:sldMk cId="3725863240" sldId="332"/>
            <ac:graphicFrameMk id="6" creationId="{982ED70B-30C6-41B4-A414-99949B8DCED3}"/>
          </ac:graphicFrameMkLst>
        </pc:graphicFrameChg>
        <pc:graphicFrameChg chg="add modGraphic">
          <ac:chgData name="Christoph Sperl" userId="4af139c36cd33df3" providerId="LiveId" clId="{46B5FD19-E6A8-4A93-81B4-E90D5C28F9B6}" dt="2020-07-01T12:03:27.522" v="37595" actId="1440"/>
          <ac:graphicFrameMkLst>
            <pc:docMk/>
            <pc:sldMk cId="3725863240" sldId="332"/>
            <ac:graphicFrameMk id="7" creationId="{0E10AF03-C4FE-48D7-9D30-3381D4A5A56A}"/>
          </ac:graphicFrameMkLst>
        </pc:graphicFrameChg>
        <pc:graphicFrameChg chg="add mod modGraphic">
          <ac:chgData name="Christoph Sperl" userId="4af139c36cd33df3" providerId="LiveId" clId="{46B5FD19-E6A8-4A93-81B4-E90D5C28F9B6}" dt="2020-07-01T13:19:31.074" v="39337" actId="1076"/>
          <ac:graphicFrameMkLst>
            <pc:docMk/>
            <pc:sldMk cId="3725863240" sldId="332"/>
            <ac:graphicFrameMk id="9" creationId="{80520609-609A-4DFF-BDE9-285A1FF07E75}"/>
          </ac:graphicFrameMkLst>
        </pc:graphicFrameChg>
      </pc:sldChg>
      <pc:sldChg chg="delSp modSp add del mod">
        <pc:chgData name="Christoph Sperl" userId="4af139c36cd33df3" providerId="LiveId" clId="{46B5FD19-E6A8-4A93-81B4-E90D5C28F9B6}" dt="2020-06-26T10:23:36.687" v="28851" actId="47"/>
        <pc:sldMkLst>
          <pc:docMk/>
          <pc:sldMk cId="2123396415" sldId="333"/>
        </pc:sldMkLst>
        <pc:spChg chg="mod">
          <ac:chgData name="Christoph Sperl" userId="4af139c36cd33df3" providerId="LiveId" clId="{46B5FD19-E6A8-4A93-81B4-E90D5C28F9B6}" dt="2020-06-26T10:14:59.855" v="28720" actId="20577"/>
          <ac:spMkLst>
            <pc:docMk/>
            <pc:sldMk cId="2123396415" sldId="333"/>
            <ac:spMk id="2" creationId="{B6CBF8FD-D34F-421C-91C5-734A2CC3CB46}"/>
          </ac:spMkLst>
        </pc:spChg>
        <pc:spChg chg="del">
          <ac:chgData name="Christoph Sperl" userId="4af139c36cd33df3" providerId="LiveId" clId="{46B5FD19-E6A8-4A93-81B4-E90D5C28F9B6}" dt="2020-06-26T10:14:31.378" v="28661" actId="478"/>
          <ac:spMkLst>
            <pc:docMk/>
            <pc:sldMk cId="2123396415" sldId="333"/>
            <ac:spMk id="3" creationId="{9B745EA2-C014-4A92-A47F-4F5223DA7469}"/>
          </ac:spMkLst>
        </pc:spChg>
      </pc:sldChg>
      <pc:sldChg chg="addSp delSp modSp add mod modAnim">
        <pc:chgData name="Christoph Sperl" userId="4af139c36cd33df3" providerId="LiveId" clId="{46B5FD19-E6A8-4A93-81B4-E90D5C28F9B6}" dt="2020-06-26T11:45:54.670" v="29120"/>
        <pc:sldMkLst>
          <pc:docMk/>
          <pc:sldMk cId="2084352207" sldId="334"/>
        </pc:sldMkLst>
        <pc:spChg chg="mod">
          <ac:chgData name="Christoph Sperl" userId="4af139c36cd33df3" providerId="LiveId" clId="{46B5FD19-E6A8-4A93-81B4-E90D5C28F9B6}" dt="2020-06-26T10:15:13.220" v="28724" actId="20577"/>
          <ac:spMkLst>
            <pc:docMk/>
            <pc:sldMk cId="2084352207" sldId="334"/>
            <ac:spMk id="2" creationId="{B6CBF8FD-D34F-421C-91C5-734A2CC3CB46}"/>
          </ac:spMkLst>
        </pc:spChg>
        <pc:spChg chg="add mod">
          <ac:chgData name="Christoph Sperl" userId="4af139c36cd33df3" providerId="LiveId" clId="{46B5FD19-E6A8-4A93-81B4-E90D5C28F9B6}" dt="2020-06-26T11:40:11.122" v="28900" actId="692"/>
          <ac:spMkLst>
            <pc:docMk/>
            <pc:sldMk cId="2084352207" sldId="334"/>
            <ac:spMk id="4" creationId="{ABC28B4B-E2D5-4156-8E1A-87EB49E863A0}"/>
          </ac:spMkLst>
        </pc:spChg>
        <pc:spChg chg="add mod">
          <ac:chgData name="Christoph Sperl" userId="4af139c36cd33df3" providerId="LiveId" clId="{46B5FD19-E6A8-4A93-81B4-E90D5C28F9B6}" dt="2020-06-26T11:40:44.136" v="28907" actId="14100"/>
          <ac:spMkLst>
            <pc:docMk/>
            <pc:sldMk cId="2084352207" sldId="334"/>
            <ac:spMk id="5" creationId="{67D8EEBB-52B2-4418-8847-8DA0FEEA8452}"/>
          </ac:spMkLst>
        </pc:spChg>
        <pc:spChg chg="add mod">
          <ac:chgData name="Christoph Sperl" userId="4af139c36cd33df3" providerId="LiveId" clId="{46B5FD19-E6A8-4A93-81B4-E90D5C28F9B6}" dt="2020-06-26T11:41:53.980" v="28989" actId="20577"/>
          <ac:spMkLst>
            <pc:docMk/>
            <pc:sldMk cId="2084352207" sldId="334"/>
            <ac:spMk id="7" creationId="{4173EAC7-63D2-4AF3-9C80-C1F53CCC9867}"/>
          </ac:spMkLst>
        </pc:spChg>
        <pc:spChg chg="add mod">
          <ac:chgData name="Christoph Sperl" userId="4af139c36cd33df3" providerId="LiveId" clId="{46B5FD19-E6A8-4A93-81B4-E90D5C28F9B6}" dt="2020-06-26T11:42:51.265" v="29102" actId="20577"/>
          <ac:spMkLst>
            <pc:docMk/>
            <pc:sldMk cId="2084352207" sldId="334"/>
            <ac:spMk id="9" creationId="{62805455-CAD0-4F11-A27A-42BE86E44180}"/>
          </ac:spMkLst>
        </pc:spChg>
        <pc:picChg chg="add mod">
          <ac:chgData name="Christoph Sperl" userId="4af139c36cd33df3" providerId="LiveId" clId="{46B5FD19-E6A8-4A93-81B4-E90D5C28F9B6}" dt="2020-06-26T11:39:22.750" v="28858" actId="1076"/>
          <ac:picMkLst>
            <pc:docMk/>
            <pc:sldMk cId="2084352207" sldId="334"/>
            <ac:picMk id="3" creationId="{587B3B41-A6C9-4B1C-9D7D-A56AC2F3D1CE}"/>
          </ac:picMkLst>
        </pc:picChg>
        <pc:picChg chg="add del">
          <ac:chgData name="Christoph Sperl" userId="4af139c36cd33df3" providerId="LiveId" clId="{46B5FD19-E6A8-4A93-81B4-E90D5C28F9B6}" dt="2020-06-26T11:45:54.670" v="29120"/>
          <ac:picMkLst>
            <pc:docMk/>
            <pc:sldMk cId="2084352207" sldId="334"/>
            <ac:picMk id="16" creationId="{61228027-5AA4-4CB8-B601-B149EAF8C01F}"/>
          </ac:picMkLst>
        </pc:picChg>
        <pc:cxnChg chg="add mod">
          <ac:chgData name="Christoph Sperl" userId="4af139c36cd33df3" providerId="LiveId" clId="{46B5FD19-E6A8-4A93-81B4-E90D5C28F9B6}" dt="2020-06-26T11:41:48.281" v="28985" actId="20577"/>
          <ac:cxnSpMkLst>
            <pc:docMk/>
            <pc:sldMk cId="2084352207" sldId="334"/>
            <ac:cxnSpMk id="6" creationId="{3927EF75-A936-467F-9309-F4FCA89894E9}"/>
          </ac:cxnSpMkLst>
        </pc:cxnChg>
        <pc:cxnChg chg="add mod">
          <ac:chgData name="Christoph Sperl" userId="4af139c36cd33df3" providerId="LiveId" clId="{46B5FD19-E6A8-4A93-81B4-E90D5C28F9B6}" dt="2020-06-26T11:43:50.546" v="29110" actId="14100"/>
          <ac:cxnSpMkLst>
            <pc:docMk/>
            <pc:sldMk cId="2084352207" sldId="334"/>
            <ac:cxnSpMk id="10" creationId="{419F6A80-D68C-4DBD-BE7E-2E834E7098DB}"/>
          </ac:cxnSpMkLst>
        </pc:cxnChg>
        <pc:cxnChg chg="add mod">
          <ac:chgData name="Christoph Sperl" userId="4af139c36cd33df3" providerId="LiveId" clId="{46B5FD19-E6A8-4A93-81B4-E90D5C28F9B6}" dt="2020-06-26T11:44:00.249" v="29114" actId="14100"/>
          <ac:cxnSpMkLst>
            <pc:docMk/>
            <pc:sldMk cId="2084352207" sldId="334"/>
            <ac:cxnSpMk id="12" creationId="{0DE6791E-3461-4041-9C28-BEA811843A3D}"/>
          </ac:cxnSpMkLst>
        </pc:cxnChg>
      </pc:sldChg>
      <pc:sldChg chg="addSp modSp add mod modAnim">
        <pc:chgData name="Christoph Sperl" userId="4af139c36cd33df3" providerId="LiveId" clId="{46B5FD19-E6A8-4A93-81B4-E90D5C28F9B6}" dt="2020-06-26T13:03:18.676" v="31458"/>
        <pc:sldMkLst>
          <pc:docMk/>
          <pc:sldMk cId="3340842809" sldId="335"/>
        </pc:sldMkLst>
        <pc:spChg chg="mod">
          <ac:chgData name="Christoph Sperl" userId="4af139c36cd33df3" providerId="LiveId" clId="{46B5FD19-E6A8-4A93-81B4-E90D5C28F9B6}" dt="2020-06-26T10:17:48.262" v="28842" actId="404"/>
          <ac:spMkLst>
            <pc:docMk/>
            <pc:sldMk cId="3340842809" sldId="335"/>
            <ac:spMk id="2" creationId="{B6CBF8FD-D34F-421C-91C5-734A2CC3CB46}"/>
          </ac:spMkLst>
        </pc:spChg>
        <pc:spChg chg="add mod">
          <ac:chgData name="Christoph Sperl" userId="4af139c36cd33df3" providerId="LiveId" clId="{46B5FD19-E6A8-4A93-81B4-E90D5C28F9B6}" dt="2020-06-26T13:02:48.689" v="31452" actId="20577"/>
          <ac:spMkLst>
            <pc:docMk/>
            <pc:sldMk cId="3340842809" sldId="335"/>
            <ac:spMk id="3" creationId="{612E3C9C-2921-45B1-A62C-21CE64F9E69E}"/>
          </ac:spMkLst>
        </pc:spChg>
      </pc:sldChg>
      <pc:sldChg chg="addSp delSp modSp add del mod ord modAnim">
        <pc:chgData name="Christoph Sperl" userId="4af139c36cd33df3" providerId="LiveId" clId="{46B5FD19-E6A8-4A93-81B4-E90D5C28F9B6}" dt="2020-06-30T13:59:41.093" v="33226" actId="47"/>
        <pc:sldMkLst>
          <pc:docMk/>
          <pc:sldMk cId="4207297219" sldId="336"/>
        </pc:sldMkLst>
        <pc:spChg chg="mod">
          <ac:chgData name="Christoph Sperl" userId="4af139c36cd33df3" providerId="LiveId" clId="{46B5FD19-E6A8-4A93-81B4-E90D5C28F9B6}" dt="2020-06-26T10:17:51.989" v="28843" actId="404"/>
          <ac:spMkLst>
            <pc:docMk/>
            <pc:sldMk cId="4207297219" sldId="336"/>
            <ac:spMk id="2" creationId="{B6CBF8FD-D34F-421C-91C5-734A2CC3CB46}"/>
          </ac:spMkLst>
        </pc:spChg>
        <pc:spChg chg="add del mod">
          <ac:chgData name="Christoph Sperl" userId="4af139c36cd33df3" providerId="LiveId" clId="{46B5FD19-E6A8-4A93-81B4-E90D5C28F9B6}" dt="2020-06-26T12:54:01.730" v="30805" actId="21"/>
          <ac:spMkLst>
            <pc:docMk/>
            <pc:sldMk cId="4207297219" sldId="336"/>
            <ac:spMk id="5" creationId="{51453168-C373-4541-9C54-809A1F128749}"/>
          </ac:spMkLst>
        </pc:spChg>
        <pc:spChg chg="add del mod">
          <ac:chgData name="Christoph Sperl" userId="4af139c36cd33df3" providerId="LiveId" clId="{46B5FD19-E6A8-4A93-81B4-E90D5C28F9B6}" dt="2020-06-26T12:54:01.730" v="30805" actId="21"/>
          <ac:spMkLst>
            <pc:docMk/>
            <pc:sldMk cId="4207297219" sldId="336"/>
            <ac:spMk id="12" creationId="{47195106-A655-4312-81E0-27D6C3C09172}"/>
          </ac:spMkLst>
        </pc:spChg>
        <pc:spChg chg="add del mod">
          <ac:chgData name="Christoph Sperl" userId="4af139c36cd33df3" providerId="LiveId" clId="{46B5FD19-E6A8-4A93-81B4-E90D5C28F9B6}" dt="2020-06-26T12:54:01.730" v="30805" actId="21"/>
          <ac:spMkLst>
            <pc:docMk/>
            <pc:sldMk cId="4207297219" sldId="336"/>
            <ac:spMk id="19" creationId="{809E5CE0-972C-4FDB-BD30-94DAECBFD15E}"/>
          </ac:spMkLst>
        </pc:spChg>
        <pc:picChg chg="add del mod">
          <ac:chgData name="Christoph Sperl" userId="4af139c36cd33df3" providerId="LiveId" clId="{46B5FD19-E6A8-4A93-81B4-E90D5C28F9B6}" dt="2020-06-26T12:54:01.730" v="30805" actId="21"/>
          <ac:picMkLst>
            <pc:docMk/>
            <pc:sldMk cId="4207297219" sldId="336"/>
            <ac:picMk id="3" creationId="{A4387002-80DC-4CAC-8533-13EE96DDC52B}"/>
          </ac:picMkLst>
        </pc:picChg>
        <pc:picChg chg="add del">
          <ac:chgData name="Christoph Sperl" userId="4af139c36cd33df3" providerId="LiveId" clId="{46B5FD19-E6A8-4A93-81B4-E90D5C28F9B6}" dt="2020-06-26T12:50:57.518" v="30465" actId="478"/>
          <ac:picMkLst>
            <pc:docMk/>
            <pc:sldMk cId="4207297219" sldId="336"/>
            <ac:picMk id="4" creationId="{1EDDCE21-BFA0-4DDC-BB4E-8294C33D2DB9}"/>
          </ac:picMkLst>
        </pc:picChg>
        <pc:cxnChg chg="add del mod">
          <ac:chgData name="Christoph Sperl" userId="4af139c36cd33df3" providerId="LiveId" clId="{46B5FD19-E6A8-4A93-81B4-E90D5C28F9B6}" dt="2020-06-26T12:54:01.730" v="30805" actId="21"/>
          <ac:cxnSpMkLst>
            <pc:docMk/>
            <pc:sldMk cId="4207297219" sldId="336"/>
            <ac:cxnSpMk id="6" creationId="{4FC9D18A-E2FE-4F81-8D21-0A35104237E0}"/>
          </ac:cxnSpMkLst>
        </pc:cxnChg>
        <pc:cxnChg chg="add del mod">
          <ac:chgData name="Christoph Sperl" userId="4af139c36cd33df3" providerId="LiveId" clId="{46B5FD19-E6A8-4A93-81B4-E90D5C28F9B6}" dt="2020-06-26T12:54:01.730" v="30805" actId="21"/>
          <ac:cxnSpMkLst>
            <pc:docMk/>
            <pc:sldMk cId="4207297219" sldId="336"/>
            <ac:cxnSpMk id="13" creationId="{6EA1BE44-A1C2-4156-9DAC-10AE5199CFDA}"/>
          </ac:cxnSpMkLst>
        </pc:cxnChg>
        <pc:cxnChg chg="add del mod">
          <ac:chgData name="Christoph Sperl" userId="4af139c36cd33df3" providerId="LiveId" clId="{46B5FD19-E6A8-4A93-81B4-E90D5C28F9B6}" dt="2020-06-26T12:54:01.730" v="30805" actId="21"/>
          <ac:cxnSpMkLst>
            <pc:docMk/>
            <pc:sldMk cId="4207297219" sldId="336"/>
            <ac:cxnSpMk id="16" creationId="{ACC8E3FF-CF19-4392-949E-58BD4ED78F3C}"/>
          </ac:cxnSpMkLst>
        </pc:cxnChg>
      </pc:sldChg>
      <pc:sldChg chg="addSp modSp add mod modAnim">
        <pc:chgData name="Christoph Sperl" userId="4af139c36cd33df3" providerId="LiveId" clId="{46B5FD19-E6A8-4A93-81B4-E90D5C28F9B6}" dt="2020-07-01T09:05:30.110" v="34348" actId="20577"/>
        <pc:sldMkLst>
          <pc:docMk/>
          <pc:sldMk cId="1827127870" sldId="337"/>
        </pc:sldMkLst>
        <pc:spChg chg="mod">
          <ac:chgData name="Christoph Sperl" userId="4af139c36cd33df3" providerId="LiveId" clId="{46B5FD19-E6A8-4A93-81B4-E90D5C28F9B6}" dt="2020-06-26T10:17:37.667" v="28839" actId="404"/>
          <ac:spMkLst>
            <pc:docMk/>
            <pc:sldMk cId="1827127870" sldId="337"/>
            <ac:spMk id="2" creationId="{B6CBF8FD-D34F-421C-91C5-734A2CC3CB46}"/>
          </ac:spMkLst>
        </pc:spChg>
        <pc:spChg chg="add mod">
          <ac:chgData name="Christoph Sperl" userId="4af139c36cd33df3" providerId="LiveId" clId="{46B5FD19-E6A8-4A93-81B4-E90D5C28F9B6}" dt="2020-07-01T09:05:30.110" v="34348" actId="20577"/>
          <ac:spMkLst>
            <pc:docMk/>
            <pc:sldMk cId="1827127870" sldId="337"/>
            <ac:spMk id="3" creationId="{A3BCE95D-87DA-445B-B00A-DB0088F2AFF9}"/>
          </ac:spMkLst>
        </pc:spChg>
      </pc:sldChg>
      <pc:sldChg chg="addSp modSp add mod modAnim">
        <pc:chgData name="Christoph Sperl" userId="4af139c36cd33df3" providerId="LiveId" clId="{46B5FD19-E6A8-4A93-81B4-E90D5C28F9B6}" dt="2020-07-01T10:11:13.204" v="35779" actId="20577"/>
        <pc:sldMkLst>
          <pc:docMk/>
          <pc:sldMk cId="27261197" sldId="338"/>
        </pc:sldMkLst>
        <pc:spChg chg="mod">
          <ac:chgData name="Christoph Sperl" userId="4af139c36cd33df3" providerId="LiveId" clId="{46B5FD19-E6A8-4A93-81B4-E90D5C28F9B6}" dt="2020-06-26T10:17:16.997" v="28838" actId="6549"/>
          <ac:spMkLst>
            <pc:docMk/>
            <pc:sldMk cId="27261197" sldId="338"/>
            <ac:spMk id="2" creationId="{B6CBF8FD-D34F-421C-91C5-734A2CC3CB46}"/>
          </ac:spMkLst>
        </pc:spChg>
        <pc:spChg chg="add mod">
          <ac:chgData name="Christoph Sperl" userId="4af139c36cd33df3" providerId="LiveId" clId="{46B5FD19-E6A8-4A93-81B4-E90D5C28F9B6}" dt="2020-07-01T10:11:13.204" v="35779" actId="20577"/>
          <ac:spMkLst>
            <pc:docMk/>
            <pc:sldMk cId="27261197" sldId="338"/>
            <ac:spMk id="3" creationId="{6D7ECF72-40F3-4916-B58B-B1ED00A3ED57}"/>
          </ac:spMkLst>
        </pc:spChg>
      </pc:sldChg>
      <pc:sldChg chg="modSp add">
        <pc:chgData name="Christoph Sperl" userId="4af139c36cd33df3" providerId="LiveId" clId="{46B5FD19-E6A8-4A93-81B4-E90D5C28F9B6}" dt="2020-06-26T10:23:10.656" v="28846"/>
        <pc:sldMkLst>
          <pc:docMk/>
          <pc:sldMk cId="2616914438" sldId="339"/>
        </pc:sldMkLst>
        <pc:spChg chg="mod">
          <ac:chgData name="Christoph Sperl" userId="4af139c36cd33df3" providerId="LiveId" clId="{46B5FD19-E6A8-4A93-81B4-E90D5C28F9B6}" dt="2020-06-26T10:23:10.656" v="28846"/>
          <ac:spMkLst>
            <pc:docMk/>
            <pc:sldMk cId="2616914438" sldId="339"/>
            <ac:spMk id="2" creationId="{B6CBF8FD-D34F-421C-91C5-734A2CC3CB46}"/>
          </ac:spMkLst>
        </pc:spChg>
      </pc:sldChg>
      <pc:sldChg chg="modSp add">
        <pc:chgData name="Christoph Sperl" userId="4af139c36cd33df3" providerId="LiveId" clId="{46B5FD19-E6A8-4A93-81B4-E90D5C28F9B6}" dt="2020-06-26T10:23:14.465" v="28847"/>
        <pc:sldMkLst>
          <pc:docMk/>
          <pc:sldMk cId="1160302235" sldId="340"/>
        </pc:sldMkLst>
        <pc:spChg chg="mod">
          <ac:chgData name="Christoph Sperl" userId="4af139c36cd33df3" providerId="LiveId" clId="{46B5FD19-E6A8-4A93-81B4-E90D5C28F9B6}" dt="2020-06-26T10:23:14.465" v="28847"/>
          <ac:spMkLst>
            <pc:docMk/>
            <pc:sldMk cId="1160302235" sldId="340"/>
            <ac:spMk id="2" creationId="{B6CBF8FD-D34F-421C-91C5-734A2CC3CB46}"/>
          </ac:spMkLst>
        </pc:spChg>
      </pc:sldChg>
      <pc:sldChg chg="modSp add">
        <pc:chgData name="Christoph Sperl" userId="4af139c36cd33df3" providerId="LiveId" clId="{46B5FD19-E6A8-4A93-81B4-E90D5C28F9B6}" dt="2020-06-26T10:23:17.639" v="28848"/>
        <pc:sldMkLst>
          <pc:docMk/>
          <pc:sldMk cId="3242519377" sldId="341"/>
        </pc:sldMkLst>
        <pc:spChg chg="mod">
          <ac:chgData name="Christoph Sperl" userId="4af139c36cd33df3" providerId="LiveId" clId="{46B5FD19-E6A8-4A93-81B4-E90D5C28F9B6}" dt="2020-06-26T10:23:17.639" v="28848"/>
          <ac:spMkLst>
            <pc:docMk/>
            <pc:sldMk cId="3242519377" sldId="341"/>
            <ac:spMk id="2" creationId="{B6CBF8FD-D34F-421C-91C5-734A2CC3CB46}"/>
          </ac:spMkLst>
        </pc:spChg>
      </pc:sldChg>
      <pc:sldChg chg="modSp add">
        <pc:chgData name="Christoph Sperl" userId="4af139c36cd33df3" providerId="LiveId" clId="{46B5FD19-E6A8-4A93-81B4-E90D5C28F9B6}" dt="2020-06-26T10:23:20.978" v="28849"/>
        <pc:sldMkLst>
          <pc:docMk/>
          <pc:sldMk cId="2753613300" sldId="342"/>
        </pc:sldMkLst>
        <pc:spChg chg="mod">
          <ac:chgData name="Christoph Sperl" userId="4af139c36cd33df3" providerId="LiveId" clId="{46B5FD19-E6A8-4A93-81B4-E90D5C28F9B6}" dt="2020-06-26T10:23:20.978" v="28849"/>
          <ac:spMkLst>
            <pc:docMk/>
            <pc:sldMk cId="2753613300" sldId="342"/>
            <ac:spMk id="2" creationId="{B6CBF8FD-D34F-421C-91C5-734A2CC3CB46}"/>
          </ac:spMkLst>
        </pc:spChg>
      </pc:sldChg>
      <pc:sldChg chg="addSp delSp modSp add mod delAnim modAnim">
        <pc:chgData name="Christoph Sperl" userId="4af139c36cd33df3" providerId="LiveId" clId="{46B5FD19-E6A8-4A93-81B4-E90D5C28F9B6}" dt="2020-07-01T11:42:58.092" v="36752"/>
        <pc:sldMkLst>
          <pc:docMk/>
          <pc:sldMk cId="2688845211" sldId="343"/>
        </pc:sldMkLst>
        <pc:spChg chg="mod">
          <ac:chgData name="Christoph Sperl" userId="4af139c36cd33df3" providerId="LiveId" clId="{46B5FD19-E6A8-4A93-81B4-E90D5C28F9B6}" dt="2020-06-26T10:23:24.278" v="28850"/>
          <ac:spMkLst>
            <pc:docMk/>
            <pc:sldMk cId="2688845211" sldId="343"/>
            <ac:spMk id="2" creationId="{B6CBF8FD-D34F-421C-91C5-734A2CC3CB46}"/>
          </ac:spMkLst>
        </pc:spChg>
        <pc:graphicFrameChg chg="add modGraphic">
          <ac:chgData name="Christoph Sperl" userId="4af139c36cd33df3" providerId="LiveId" clId="{46B5FD19-E6A8-4A93-81B4-E90D5C28F9B6}" dt="2020-07-01T11:42:56.500" v="36751" actId="1440"/>
          <ac:graphicFrameMkLst>
            <pc:docMk/>
            <pc:sldMk cId="2688845211" sldId="343"/>
            <ac:graphicFrameMk id="4" creationId="{CE83A38E-D9BC-4793-8EC1-98A09CC7FD85}"/>
          </ac:graphicFrameMkLst>
        </pc:graphicFrameChg>
        <pc:graphicFrameChg chg="del">
          <ac:chgData name="Christoph Sperl" userId="4af139c36cd33df3" providerId="LiveId" clId="{46B5FD19-E6A8-4A93-81B4-E90D5C28F9B6}" dt="2020-07-01T11:42:47.154" v="36749" actId="478"/>
          <ac:graphicFrameMkLst>
            <pc:docMk/>
            <pc:sldMk cId="2688845211" sldId="343"/>
            <ac:graphicFrameMk id="8" creationId="{D29563EB-759E-42B6-9C4F-B25C22AA0A3F}"/>
          </ac:graphicFrameMkLst>
        </pc:graphicFrameChg>
      </pc:sldChg>
      <pc:sldChg chg="addSp delSp modSp add mod delAnim modAnim">
        <pc:chgData name="Christoph Sperl" userId="4af139c36cd33df3" providerId="LiveId" clId="{46B5FD19-E6A8-4A93-81B4-E90D5C28F9B6}" dt="2020-07-01T11:43:12.158" v="36753"/>
        <pc:sldMkLst>
          <pc:docMk/>
          <pc:sldMk cId="726140226" sldId="344"/>
        </pc:sldMkLst>
        <pc:spChg chg="del">
          <ac:chgData name="Christoph Sperl" userId="4af139c36cd33df3" providerId="LiveId" clId="{46B5FD19-E6A8-4A93-81B4-E90D5C28F9B6}" dt="2020-06-26T11:46:02.458" v="29122" actId="478"/>
          <ac:spMkLst>
            <pc:docMk/>
            <pc:sldMk cId="726140226" sldId="344"/>
            <ac:spMk id="4" creationId="{ABC28B4B-E2D5-4156-8E1A-87EB49E863A0}"/>
          </ac:spMkLst>
        </pc:spChg>
        <pc:spChg chg="del">
          <ac:chgData name="Christoph Sperl" userId="4af139c36cd33df3" providerId="LiveId" clId="{46B5FD19-E6A8-4A93-81B4-E90D5C28F9B6}" dt="2020-06-26T11:46:02.458" v="29122" actId="478"/>
          <ac:spMkLst>
            <pc:docMk/>
            <pc:sldMk cId="726140226" sldId="344"/>
            <ac:spMk id="5" creationId="{67D8EEBB-52B2-4418-8847-8DA0FEEA8452}"/>
          </ac:spMkLst>
        </pc:spChg>
        <pc:spChg chg="del">
          <ac:chgData name="Christoph Sperl" userId="4af139c36cd33df3" providerId="LiveId" clId="{46B5FD19-E6A8-4A93-81B4-E90D5C28F9B6}" dt="2020-06-26T11:46:02.458" v="29122" actId="478"/>
          <ac:spMkLst>
            <pc:docMk/>
            <pc:sldMk cId="726140226" sldId="344"/>
            <ac:spMk id="7" creationId="{4173EAC7-63D2-4AF3-9C80-C1F53CCC9867}"/>
          </ac:spMkLst>
        </pc:spChg>
        <pc:spChg chg="del">
          <ac:chgData name="Christoph Sperl" userId="4af139c36cd33df3" providerId="LiveId" clId="{46B5FD19-E6A8-4A93-81B4-E90D5C28F9B6}" dt="2020-06-26T11:46:02.458" v="29122" actId="478"/>
          <ac:spMkLst>
            <pc:docMk/>
            <pc:sldMk cId="726140226" sldId="344"/>
            <ac:spMk id="9" creationId="{62805455-CAD0-4F11-A27A-42BE86E44180}"/>
          </ac:spMkLst>
        </pc:spChg>
        <pc:spChg chg="add mod">
          <ac:chgData name="Christoph Sperl" userId="4af139c36cd33df3" providerId="LiveId" clId="{46B5FD19-E6A8-4A93-81B4-E90D5C28F9B6}" dt="2020-06-26T11:47:55.913" v="29281" actId="20577"/>
          <ac:spMkLst>
            <pc:docMk/>
            <pc:sldMk cId="726140226" sldId="344"/>
            <ac:spMk id="14" creationId="{C5CFF2F2-AD57-40AF-9739-FC08399E5B82}"/>
          </ac:spMkLst>
        </pc:spChg>
        <pc:spChg chg="add mod">
          <ac:chgData name="Christoph Sperl" userId="4af139c36cd33df3" providerId="LiveId" clId="{46B5FD19-E6A8-4A93-81B4-E90D5C28F9B6}" dt="2020-06-26T11:48:34.468" v="29352" actId="20577"/>
          <ac:spMkLst>
            <pc:docMk/>
            <pc:sldMk cId="726140226" sldId="344"/>
            <ac:spMk id="15" creationId="{B69496F9-5A87-460B-B4BD-DF1FC291B4D5}"/>
          </ac:spMkLst>
        </pc:spChg>
        <pc:spChg chg="add mod">
          <ac:chgData name="Christoph Sperl" userId="4af139c36cd33df3" providerId="LiveId" clId="{46B5FD19-E6A8-4A93-81B4-E90D5C28F9B6}" dt="2020-06-26T11:49:34.999" v="29522" actId="20577"/>
          <ac:spMkLst>
            <pc:docMk/>
            <pc:sldMk cId="726140226" sldId="344"/>
            <ac:spMk id="16" creationId="{B0D9F203-E797-4264-A81D-66B84C4C0F81}"/>
          </ac:spMkLst>
        </pc:spChg>
        <pc:spChg chg="add mod">
          <ac:chgData name="Christoph Sperl" userId="4af139c36cd33df3" providerId="LiveId" clId="{46B5FD19-E6A8-4A93-81B4-E90D5C28F9B6}" dt="2020-06-26T11:50:08.398" v="29593" actId="20578"/>
          <ac:spMkLst>
            <pc:docMk/>
            <pc:sldMk cId="726140226" sldId="344"/>
            <ac:spMk id="17" creationId="{B007F652-AE0C-45EC-88EB-B5E51B884BFC}"/>
          </ac:spMkLst>
        </pc:spChg>
        <pc:spChg chg="add mod">
          <ac:chgData name="Christoph Sperl" userId="4af139c36cd33df3" providerId="LiveId" clId="{46B5FD19-E6A8-4A93-81B4-E90D5C28F9B6}" dt="2020-06-26T11:50:18.959" v="29636" actId="20577"/>
          <ac:spMkLst>
            <pc:docMk/>
            <pc:sldMk cId="726140226" sldId="344"/>
            <ac:spMk id="18" creationId="{5596EF2C-1DD6-44E5-8B7E-F2DDD0519CAB}"/>
          </ac:spMkLst>
        </pc:spChg>
        <pc:spChg chg="add mod">
          <ac:chgData name="Christoph Sperl" userId="4af139c36cd33df3" providerId="LiveId" clId="{46B5FD19-E6A8-4A93-81B4-E90D5C28F9B6}" dt="2020-06-26T11:50:33.467" v="29650" actId="20577"/>
          <ac:spMkLst>
            <pc:docMk/>
            <pc:sldMk cId="726140226" sldId="344"/>
            <ac:spMk id="19" creationId="{447CB8A2-3257-45AC-9ADC-36C5DB7478B2}"/>
          </ac:spMkLst>
        </pc:spChg>
        <pc:spChg chg="add mod">
          <ac:chgData name="Christoph Sperl" userId="4af139c36cd33df3" providerId="LiveId" clId="{46B5FD19-E6A8-4A93-81B4-E90D5C28F9B6}" dt="2020-06-26T11:51:01.856" v="29707" actId="20577"/>
          <ac:spMkLst>
            <pc:docMk/>
            <pc:sldMk cId="726140226" sldId="344"/>
            <ac:spMk id="20" creationId="{BE3C52AE-2E5A-49EA-91EA-FE291362B7A6}"/>
          </ac:spMkLst>
        </pc:spChg>
        <pc:spChg chg="add mod">
          <ac:chgData name="Christoph Sperl" userId="4af139c36cd33df3" providerId="LiveId" clId="{46B5FD19-E6A8-4A93-81B4-E90D5C28F9B6}" dt="2020-06-26T11:51:33.462" v="29775" actId="1076"/>
          <ac:spMkLst>
            <pc:docMk/>
            <pc:sldMk cId="726140226" sldId="344"/>
            <ac:spMk id="21" creationId="{C2C93028-FB4F-4E54-A771-674CA24B0189}"/>
          </ac:spMkLst>
        </pc:spChg>
        <pc:spChg chg="add mod">
          <ac:chgData name="Christoph Sperl" userId="4af139c36cd33df3" providerId="LiveId" clId="{46B5FD19-E6A8-4A93-81B4-E90D5C28F9B6}" dt="2020-06-26T11:56:06.918" v="29832" actId="20577"/>
          <ac:spMkLst>
            <pc:docMk/>
            <pc:sldMk cId="726140226" sldId="344"/>
            <ac:spMk id="42" creationId="{26335D5F-1095-435A-9476-0E80377E979A}"/>
          </ac:spMkLst>
        </pc:spChg>
        <pc:graphicFrameChg chg="add mod">
          <ac:chgData name="Christoph Sperl" userId="4af139c36cd33df3" providerId="LiveId" clId="{46B5FD19-E6A8-4A93-81B4-E90D5C28F9B6}" dt="2020-07-01T11:43:12.158" v="36753"/>
          <ac:graphicFrameMkLst>
            <pc:docMk/>
            <pc:sldMk cId="726140226" sldId="344"/>
            <ac:graphicFrameMk id="28" creationId="{2A04AC7A-24ED-47E6-99F8-3573740B33BA}"/>
          </ac:graphicFrameMkLst>
        </pc:graphicFrameChg>
        <pc:picChg chg="del">
          <ac:chgData name="Christoph Sperl" userId="4af139c36cd33df3" providerId="LiveId" clId="{46B5FD19-E6A8-4A93-81B4-E90D5C28F9B6}" dt="2020-06-26T11:46:02.458" v="29122" actId="478"/>
          <ac:picMkLst>
            <pc:docMk/>
            <pc:sldMk cId="726140226" sldId="344"/>
            <ac:picMk id="3" creationId="{587B3B41-A6C9-4B1C-9D7D-A56AC2F3D1CE}"/>
          </ac:picMkLst>
        </pc:picChg>
        <pc:picChg chg="add mod">
          <ac:chgData name="Christoph Sperl" userId="4af139c36cd33df3" providerId="LiveId" clId="{46B5FD19-E6A8-4A93-81B4-E90D5C28F9B6}" dt="2020-06-26T11:46:14.322" v="29125" actId="1076"/>
          <ac:picMkLst>
            <pc:docMk/>
            <pc:sldMk cId="726140226" sldId="344"/>
            <ac:picMk id="8" creationId="{5C30FF63-39D2-49B4-BB2C-709FFCB7D95C}"/>
          </ac:picMkLst>
        </pc:picChg>
        <pc:cxnChg chg="del mod">
          <ac:chgData name="Christoph Sperl" userId="4af139c36cd33df3" providerId="LiveId" clId="{46B5FD19-E6A8-4A93-81B4-E90D5C28F9B6}" dt="2020-06-26T11:46:02.458" v="29122" actId="478"/>
          <ac:cxnSpMkLst>
            <pc:docMk/>
            <pc:sldMk cId="726140226" sldId="344"/>
            <ac:cxnSpMk id="6" creationId="{3927EF75-A936-467F-9309-F4FCA89894E9}"/>
          </ac:cxnSpMkLst>
        </pc:cxnChg>
        <pc:cxnChg chg="del">
          <ac:chgData name="Christoph Sperl" userId="4af139c36cd33df3" providerId="LiveId" clId="{46B5FD19-E6A8-4A93-81B4-E90D5C28F9B6}" dt="2020-06-26T11:46:02.458" v="29122" actId="478"/>
          <ac:cxnSpMkLst>
            <pc:docMk/>
            <pc:sldMk cId="726140226" sldId="344"/>
            <ac:cxnSpMk id="10" creationId="{419F6A80-D68C-4DBD-BE7E-2E834E7098DB}"/>
          </ac:cxnSpMkLst>
        </pc:cxnChg>
        <pc:cxnChg chg="del">
          <ac:chgData name="Christoph Sperl" userId="4af139c36cd33df3" providerId="LiveId" clId="{46B5FD19-E6A8-4A93-81B4-E90D5C28F9B6}" dt="2020-06-26T11:46:02.458" v="29122" actId="478"/>
          <ac:cxnSpMkLst>
            <pc:docMk/>
            <pc:sldMk cId="726140226" sldId="344"/>
            <ac:cxnSpMk id="12" creationId="{0DE6791E-3461-4041-9C28-BEA811843A3D}"/>
          </ac:cxnSpMkLst>
        </pc:cxnChg>
        <pc:cxnChg chg="add mod">
          <ac:chgData name="Christoph Sperl" userId="4af139c36cd33df3" providerId="LiveId" clId="{46B5FD19-E6A8-4A93-81B4-E90D5C28F9B6}" dt="2020-06-26T11:47:48.398" v="29262" actId="20577"/>
          <ac:cxnSpMkLst>
            <pc:docMk/>
            <pc:sldMk cId="726140226" sldId="344"/>
            <ac:cxnSpMk id="13" creationId="{CB6B7A02-C681-486A-859B-8DFD32F2028F}"/>
          </ac:cxnSpMkLst>
        </pc:cxnChg>
        <pc:cxnChg chg="add mod">
          <ac:chgData name="Christoph Sperl" userId="4af139c36cd33df3" providerId="LiveId" clId="{46B5FD19-E6A8-4A93-81B4-E90D5C28F9B6}" dt="2020-06-26T11:52:32.038" v="29792" actId="14100"/>
          <ac:cxnSpMkLst>
            <pc:docMk/>
            <pc:sldMk cId="726140226" sldId="344"/>
            <ac:cxnSpMk id="22" creationId="{2B096CD2-F176-430C-8921-880D4DA7AAFB}"/>
          </ac:cxnSpMkLst>
        </pc:cxnChg>
        <pc:cxnChg chg="add mod">
          <ac:chgData name="Christoph Sperl" userId="4af139c36cd33df3" providerId="LiveId" clId="{46B5FD19-E6A8-4A93-81B4-E90D5C28F9B6}" dt="2020-06-26T11:52:25.813" v="29791" actId="14100"/>
          <ac:cxnSpMkLst>
            <pc:docMk/>
            <pc:sldMk cId="726140226" sldId="344"/>
            <ac:cxnSpMk id="23" creationId="{667E7805-AE77-42D5-AD88-BB6B1ADF78FE}"/>
          </ac:cxnSpMkLst>
        </pc:cxnChg>
        <pc:cxnChg chg="add mod">
          <ac:chgData name="Christoph Sperl" userId="4af139c36cd33df3" providerId="LiveId" clId="{46B5FD19-E6A8-4A93-81B4-E90D5C28F9B6}" dt="2020-06-26T11:52:19.502" v="29789" actId="14100"/>
          <ac:cxnSpMkLst>
            <pc:docMk/>
            <pc:sldMk cId="726140226" sldId="344"/>
            <ac:cxnSpMk id="24" creationId="{688B4F58-9E71-4113-80AB-D1315DEEE440}"/>
          </ac:cxnSpMkLst>
        </pc:cxnChg>
        <pc:cxnChg chg="add mod">
          <ac:chgData name="Christoph Sperl" userId="4af139c36cd33df3" providerId="LiveId" clId="{46B5FD19-E6A8-4A93-81B4-E90D5C28F9B6}" dt="2020-06-26T11:52:10.762" v="29787" actId="14100"/>
          <ac:cxnSpMkLst>
            <pc:docMk/>
            <pc:sldMk cId="726140226" sldId="344"/>
            <ac:cxnSpMk id="25" creationId="{3EEE696A-6550-4869-AA6B-0A53DA80A518}"/>
          </ac:cxnSpMkLst>
        </pc:cxnChg>
        <pc:cxnChg chg="add mod">
          <ac:chgData name="Christoph Sperl" userId="4af139c36cd33df3" providerId="LiveId" clId="{46B5FD19-E6A8-4A93-81B4-E90D5C28F9B6}" dt="2020-06-26T11:51:56.344" v="29785" actId="14100"/>
          <ac:cxnSpMkLst>
            <pc:docMk/>
            <pc:sldMk cId="726140226" sldId="344"/>
            <ac:cxnSpMk id="26" creationId="{E0A83BD1-9495-49ED-B569-3FAAE01F97F7}"/>
          </ac:cxnSpMkLst>
        </pc:cxnChg>
        <pc:cxnChg chg="add mod">
          <ac:chgData name="Christoph Sperl" userId="4af139c36cd33df3" providerId="LiveId" clId="{46B5FD19-E6A8-4A93-81B4-E90D5C28F9B6}" dt="2020-06-26T11:51:45.727" v="29783" actId="14100"/>
          <ac:cxnSpMkLst>
            <pc:docMk/>
            <pc:sldMk cId="726140226" sldId="344"/>
            <ac:cxnSpMk id="27" creationId="{B57E3F7E-1162-429A-91C3-2C2668A777DA}"/>
          </ac:cxnSpMkLst>
        </pc:cxnChg>
        <pc:cxnChg chg="add mod">
          <ac:chgData name="Christoph Sperl" userId="4af139c36cd33df3" providerId="LiveId" clId="{46B5FD19-E6A8-4A93-81B4-E90D5C28F9B6}" dt="2020-06-26T11:54:21.424" v="29809" actId="14100"/>
          <ac:cxnSpMkLst>
            <pc:docMk/>
            <pc:sldMk cId="726140226" sldId="344"/>
            <ac:cxnSpMk id="39" creationId="{19E679BD-013E-48C4-A144-A695FF313C33}"/>
          </ac:cxnSpMkLst>
        </pc:cxnChg>
        <pc:cxnChg chg="add mod">
          <ac:chgData name="Christoph Sperl" userId="4af139c36cd33df3" providerId="LiveId" clId="{46B5FD19-E6A8-4A93-81B4-E90D5C28F9B6}" dt="2020-06-26T11:56:04.350" v="29816" actId="20577"/>
          <ac:cxnSpMkLst>
            <pc:docMk/>
            <pc:sldMk cId="726140226" sldId="344"/>
            <ac:cxnSpMk id="43" creationId="{F9A58FD8-0EDD-4B6E-98E4-EA9108C2B630}"/>
          </ac:cxnSpMkLst>
        </pc:cxnChg>
      </pc:sldChg>
      <pc:sldChg chg="addSp delSp modSp add mod modAnim">
        <pc:chgData name="Christoph Sperl" userId="4af139c36cd33df3" providerId="LiveId" clId="{46B5FD19-E6A8-4A93-81B4-E90D5C28F9B6}" dt="2020-06-26T12:50:04.463" v="30458"/>
        <pc:sldMkLst>
          <pc:docMk/>
          <pc:sldMk cId="3314853536" sldId="345"/>
        </pc:sldMkLst>
        <pc:spChg chg="del mod">
          <ac:chgData name="Christoph Sperl" userId="4af139c36cd33df3" providerId="LiveId" clId="{46B5FD19-E6A8-4A93-81B4-E90D5C28F9B6}" dt="2020-06-26T12:43:59.316" v="30278" actId="478"/>
          <ac:spMkLst>
            <pc:docMk/>
            <pc:sldMk cId="3314853536" sldId="345"/>
            <ac:spMk id="3" creationId="{612E3C9C-2921-45B1-A62C-21CE64F9E69E}"/>
          </ac:spMkLst>
        </pc:spChg>
        <pc:spChg chg="add mod">
          <ac:chgData name="Christoph Sperl" userId="4af139c36cd33df3" providerId="LiveId" clId="{46B5FD19-E6A8-4A93-81B4-E90D5C28F9B6}" dt="2020-06-26T12:49:13.564" v="30449" actId="20577"/>
          <ac:spMkLst>
            <pc:docMk/>
            <pc:sldMk cId="3314853536" sldId="345"/>
            <ac:spMk id="5" creationId="{A60DF104-6A2A-430D-83D0-14AF51F6048C}"/>
          </ac:spMkLst>
        </pc:spChg>
        <pc:picChg chg="add mod">
          <ac:chgData name="Christoph Sperl" userId="4af139c36cd33df3" providerId="LiveId" clId="{46B5FD19-E6A8-4A93-81B4-E90D5C28F9B6}" dt="2020-06-26T12:44:05.201" v="30281" actId="1076"/>
          <ac:picMkLst>
            <pc:docMk/>
            <pc:sldMk cId="3314853536" sldId="345"/>
            <ac:picMk id="4" creationId="{A0BE30C5-136A-4651-9488-3B830CC6F437}"/>
          </ac:picMkLst>
        </pc:picChg>
        <pc:cxnChg chg="add mod">
          <ac:chgData name="Christoph Sperl" userId="4af139c36cd33df3" providerId="LiveId" clId="{46B5FD19-E6A8-4A93-81B4-E90D5C28F9B6}" dt="2020-06-26T12:49:11.673" v="30438" actId="20577"/>
          <ac:cxnSpMkLst>
            <pc:docMk/>
            <pc:sldMk cId="3314853536" sldId="345"/>
            <ac:cxnSpMk id="6" creationId="{7DDDB5B7-7512-487D-823C-86E33C50C362}"/>
          </ac:cxnSpMkLst>
        </pc:cxnChg>
        <pc:cxnChg chg="add mod">
          <ac:chgData name="Christoph Sperl" userId="4af139c36cd33df3" providerId="LiveId" clId="{46B5FD19-E6A8-4A93-81B4-E90D5C28F9B6}" dt="2020-06-26T12:49:28.876" v="30453" actId="14100"/>
          <ac:cxnSpMkLst>
            <pc:docMk/>
            <pc:sldMk cId="3314853536" sldId="345"/>
            <ac:cxnSpMk id="9" creationId="{851C4CAE-BACE-4BFB-973F-AC73E868E8A5}"/>
          </ac:cxnSpMkLst>
        </pc:cxnChg>
      </pc:sldChg>
      <pc:sldChg chg="addSp modSp add mod modAnim">
        <pc:chgData name="Christoph Sperl" userId="4af139c36cd33df3" providerId="LiveId" clId="{46B5FD19-E6A8-4A93-81B4-E90D5C28F9B6}" dt="2020-07-01T11:55:27.699" v="37585" actId="20577"/>
        <pc:sldMkLst>
          <pc:docMk/>
          <pc:sldMk cId="3530255021" sldId="346"/>
        </pc:sldMkLst>
        <pc:spChg chg="mod">
          <ac:chgData name="Christoph Sperl" userId="4af139c36cd33df3" providerId="LiveId" clId="{46B5FD19-E6A8-4A93-81B4-E90D5C28F9B6}" dt="2020-06-26T12:44:23.916" v="30308" actId="20577"/>
          <ac:spMkLst>
            <pc:docMk/>
            <pc:sldMk cId="3530255021" sldId="346"/>
            <ac:spMk id="2" creationId="{B6CBF8FD-D34F-421C-91C5-734A2CC3CB46}"/>
          </ac:spMkLst>
        </pc:spChg>
        <pc:spChg chg="add mod">
          <ac:chgData name="Christoph Sperl" userId="4af139c36cd33df3" providerId="LiveId" clId="{46B5FD19-E6A8-4A93-81B4-E90D5C28F9B6}" dt="2020-07-01T11:55:27.699" v="37585" actId="20577"/>
          <ac:spMkLst>
            <pc:docMk/>
            <pc:sldMk cId="3530255021" sldId="346"/>
            <ac:spMk id="3" creationId="{A44CADAB-B91B-4259-BB09-139ED06C15C7}"/>
          </ac:spMkLst>
        </pc:spChg>
      </pc:sldChg>
      <pc:sldChg chg="addSp delSp modSp add mod delAnim modAnim">
        <pc:chgData name="Christoph Sperl" userId="4af139c36cd33df3" providerId="LiveId" clId="{46B5FD19-E6A8-4A93-81B4-E90D5C28F9B6}" dt="2020-07-02T06:56:29.740" v="39917" actId="20577"/>
        <pc:sldMkLst>
          <pc:docMk/>
          <pc:sldMk cId="2304691067" sldId="347"/>
        </pc:sldMkLst>
        <pc:spChg chg="mod">
          <ac:chgData name="Christoph Sperl" userId="4af139c36cd33df3" providerId="LiveId" clId="{46B5FD19-E6A8-4A93-81B4-E90D5C28F9B6}" dt="2020-06-26T12:44:54.591" v="30351" actId="404"/>
          <ac:spMkLst>
            <pc:docMk/>
            <pc:sldMk cId="2304691067" sldId="347"/>
            <ac:spMk id="2" creationId="{B6CBF8FD-D34F-421C-91C5-734A2CC3CB46}"/>
          </ac:spMkLst>
        </pc:spChg>
        <pc:spChg chg="add mod">
          <ac:chgData name="Christoph Sperl" userId="4af139c36cd33df3" providerId="LiveId" clId="{46B5FD19-E6A8-4A93-81B4-E90D5C28F9B6}" dt="2020-07-02T06:56:29.740" v="39917" actId="20577"/>
          <ac:spMkLst>
            <pc:docMk/>
            <pc:sldMk cId="2304691067" sldId="347"/>
            <ac:spMk id="4" creationId="{278965F5-219D-416B-B5FD-FFF43DEB38EF}"/>
          </ac:spMkLst>
        </pc:spChg>
        <pc:picChg chg="add del mod">
          <ac:chgData name="Christoph Sperl" userId="4af139c36cd33df3" providerId="LiveId" clId="{46B5FD19-E6A8-4A93-81B4-E90D5C28F9B6}" dt="2020-07-01T12:01:09.593" v="37591" actId="478"/>
          <ac:picMkLst>
            <pc:docMk/>
            <pc:sldMk cId="2304691067" sldId="347"/>
            <ac:picMk id="3" creationId="{A39BBE77-D154-4E80-9D30-ECD10161990A}"/>
          </ac:picMkLst>
        </pc:picChg>
      </pc:sldChg>
      <pc:sldChg chg="addSp delSp modSp add mod delAnim modAnim">
        <pc:chgData name="Christoph Sperl" userId="4af139c36cd33df3" providerId="LiveId" clId="{46B5FD19-E6A8-4A93-81B4-E90D5C28F9B6}" dt="2020-06-30T12:49:13.628" v="31623"/>
        <pc:sldMkLst>
          <pc:docMk/>
          <pc:sldMk cId="1166944842" sldId="348"/>
        </pc:sldMkLst>
        <pc:spChg chg="del">
          <ac:chgData name="Christoph Sperl" userId="4af139c36cd33df3" providerId="LiveId" clId="{46B5FD19-E6A8-4A93-81B4-E90D5C28F9B6}" dt="2020-06-26T12:53:56.957" v="30804" actId="478"/>
          <ac:spMkLst>
            <pc:docMk/>
            <pc:sldMk cId="1166944842" sldId="348"/>
            <ac:spMk id="5" creationId="{A60DF104-6A2A-430D-83D0-14AF51F6048C}"/>
          </ac:spMkLst>
        </pc:spChg>
        <pc:spChg chg="add mod">
          <ac:chgData name="Christoph Sperl" userId="4af139c36cd33df3" providerId="LiveId" clId="{46B5FD19-E6A8-4A93-81B4-E90D5C28F9B6}" dt="2020-06-26T12:54:05.656" v="30806"/>
          <ac:spMkLst>
            <pc:docMk/>
            <pc:sldMk cId="1166944842" sldId="348"/>
            <ac:spMk id="8" creationId="{8C76B92F-615C-4494-97DB-3345AF70D545}"/>
          </ac:spMkLst>
        </pc:spChg>
        <pc:spChg chg="add mod">
          <ac:chgData name="Christoph Sperl" userId="4af139c36cd33df3" providerId="LiveId" clId="{46B5FD19-E6A8-4A93-81B4-E90D5C28F9B6}" dt="2020-06-26T12:56:28.297" v="31021" actId="1076"/>
          <ac:spMkLst>
            <pc:docMk/>
            <pc:sldMk cId="1166944842" sldId="348"/>
            <ac:spMk id="11" creationId="{94360602-ABF1-498F-B2D4-1452200FDFA2}"/>
          </ac:spMkLst>
        </pc:spChg>
        <pc:spChg chg="add del mod">
          <ac:chgData name="Christoph Sperl" userId="4af139c36cd33df3" providerId="LiveId" clId="{46B5FD19-E6A8-4A93-81B4-E90D5C28F9B6}" dt="2020-06-26T12:54:27.010" v="30816"/>
          <ac:spMkLst>
            <pc:docMk/>
            <pc:sldMk cId="1166944842" sldId="348"/>
            <ac:spMk id="14" creationId="{5E960ACA-BC30-4887-B5D0-005D9DC1EBF9}"/>
          </ac:spMkLst>
        </pc:spChg>
        <pc:spChg chg="add mod">
          <ac:chgData name="Christoph Sperl" userId="4af139c36cd33df3" providerId="LiveId" clId="{46B5FD19-E6A8-4A93-81B4-E90D5C28F9B6}" dt="2020-06-30T12:48:30.868" v="31615" actId="20577"/>
          <ac:spMkLst>
            <pc:docMk/>
            <pc:sldMk cId="1166944842" sldId="348"/>
            <ac:spMk id="14" creationId="{9F00D31B-4015-4338-9221-983C5A0EE8C7}"/>
          </ac:spMkLst>
        </pc:spChg>
        <pc:spChg chg="add del mod">
          <ac:chgData name="Christoph Sperl" userId="4af139c36cd33df3" providerId="LiveId" clId="{46B5FD19-E6A8-4A93-81B4-E90D5C28F9B6}" dt="2020-06-30T12:47:05.906" v="31472"/>
          <ac:spMkLst>
            <pc:docMk/>
            <pc:sldMk cId="1166944842" sldId="348"/>
            <ac:spMk id="17" creationId="{DEBFABB9-D149-4D5E-8398-67C179382D84}"/>
          </ac:spMkLst>
        </pc:spChg>
        <pc:spChg chg="add mod">
          <ac:chgData name="Christoph Sperl" userId="4af139c36cd33df3" providerId="LiveId" clId="{46B5FD19-E6A8-4A93-81B4-E90D5C28F9B6}" dt="2020-06-26T13:01:16.691" v="31243" actId="6549"/>
          <ac:spMkLst>
            <pc:docMk/>
            <pc:sldMk cId="1166944842" sldId="348"/>
            <ac:spMk id="22" creationId="{CE1A3FD5-B5C6-45B6-B54F-71FA62C8EBBF}"/>
          </ac:spMkLst>
        </pc:spChg>
        <pc:picChg chg="del">
          <ac:chgData name="Christoph Sperl" userId="4af139c36cd33df3" providerId="LiveId" clId="{46B5FD19-E6A8-4A93-81B4-E90D5C28F9B6}" dt="2020-06-26T12:53:56.957" v="30804" actId="478"/>
          <ac:picMkLst>
            <pc:docMk/>
            <pc:sldMk cId="1166944842" sldId="348"/>
            <ac:picMk id="4" creationId="{A0BE30C5-136A-4651-9488-3B830CC6F437}"/>
          </ac:picMkLst>
        </pc:picChg>
        <pc:picChg chg="add mod">
          <ac:chgData name="Christoph Sperl" userId="4af139c36cd33df3" providerId="LiveId" clId="{46B5FD19-E6A8-4A93-81B4-E90D5C28F9B6}" dt="2020-06-30T12:47:07.458" v="31473" actId="1076"/>
          <ac:picMkLst>
            <pc:docMk/>
            <pc:sldMk cId="1166944842" sldId="348"/>
            <ac:picMk id="7" creationId="{B6F2E7F1-88C5-4E43-A1C4-8A0777FDE2D4}"/>
          </ac:picMkLst>
        </pc:picChg>
        <pc:cxnChg chg="del mod">
          <ac:chgData name="Christoph Sperl" userId="4af139c36cd33df3" providerId="LiveId" clId="{46B5FD19-E6A8-4A93-81B4-E90D5C28F9B6}" dt="2020-06-26T12:53:56.957" v="30804" actId="478"/>
          <ac:cxnSpMkLst>
            <pc:docMk/>
            <pc:sldMk cId="1166944842" sldId="348"/>
            <ac:cxnSpMk id="6" creationId="{7DDDB5B7-7512-487D-823C-86E33C50C362}"/>
          </ac:cxnSpMkLst>
        </pc:cxnChg>
        <pc:cxnChg chg="del">
          <ac:chgData name="Christoph Sperl" userId="4af139c36cd33df3" providerId="LiveId" clId="{46B5FD19-E6A8-4A93-81B4-E90D5C28F9B6}" dt="2020-06-26T12:53:56.957" v="30804" actId="478"/>
          <ac:cxnSpMkLst>
            <pc:docMk/>
            <pc:sldMk cId="1166944842" sldId="348"/>
            <ac:cxnSpMk id="9" creationId="{851C4CAE-BACE-4BFB-973F-AC73E868E8A5}"/>
          </ac:cxnSpMkLst>
        </pc:cxnChg>
        <pc:cxnChg chg="add mod">
          <ac:chgData name="Christoph Sperl" userId="4af139c36cd33df3" providerId="LiveId" clId="{46B5FD19-E6A8-4A93-81B4-E90D5C28F9B6}" dt="2020-06-26T12:54:05.656" v="30806"/>
          <ac:cxnSpMkLst>
            <pc:docMk/>
            <pc:sldMk cId="1166944842" sldId="348"/>
            <ac:cxnSpMk id="10" creationId="{6F0A238C-A2A5-486A-82EA-C57B061E49ED}"/>
          </ac:cxnSpMkLst>
        </pc:cxnChg>
        <pc:cxnChg chg="add mod">
          <ac:chgData name="Christoph Sperl" userId="4af139c36cd33df3" providerId="LiveId" clId="{46B5FD19-E6A8-4A93-81B4-E90D5C28F9B6}" dt="2020-06-26T12:56:37.203" v="31022" actId="14100"/>
          <ac:cxnSpMkLst>
            <pc:docMk/>
            <pc:sldMk cId="1166944842" sldId="348"/>
            <ac:cxnSpMk id="12" creationId="{FA32CEC1-820B-4FA8-BCED-FD082A6CD7F1}"/>
          </ac:cxnSpMkLst>
        </pc:cxnChg>
        <pc:cxnChg chg="add mod">
          <ac:chgData name="Christoph Sperl" userId="4af139c36cd33df3" providerId="LiveId" clId="{46B5FD19-E6A8-4A93-81B4-E90D5C28F9B6}" dt="2020-06-26T12:56:53.238" v="31025" actId="14100"/>
          <ac:cxnSpMkLst>
            <pc:docMk/>
            <pc:sldMk cId="1166944842" sldId="348"/>
            <ac:cxnSpMk id="13" creationId="{289FF59A-AE1C-4FAD-A421-11B013080C71}"/>
          </ac:cxnSpMkLst>
        </pc:cxnChg>
        <pc:cxnChg chg="add mod">
          <ac:chgData name="Christoph Sperl" userId="4af139c36cd33df3" providerId="LiveId" clId="{46B5FD19-E6A8-4A93-81B4-E90D5C28F9B6}" dt="2020-06-26T12:56:50.417" v="31024" actId="14100"/>
          <ac:cxnSpMkLst>
            <pc:docMk/>
            <pc:sldMk cId="1166944842" sldId="348"/>
            <ac:cxnSpMk id="15" creationId="{F7D1FC6F-12FF-4366-826F-0205CC2C1350}"/>
          </ac:cxnSpMkLst>
        </pc:cxnChg>
        <pc:cxnChg chg="add mod">
          <ac:chgData name="Christoph Sperl" userId="4af139c36cd33df3" providerId="LiveId" clId="{46B5FD19-E6A8-4A93-81B4-E90D5C28F9B6}" dt="2020-06-30T12:48:18.037" v="31596" actId="20577"/>
          <ac:cxnSpMkLst>
            <pc:docMk/>
            <pc:sldMk cId="1166944842" sldId="348"/>
            <ac:cxnSpMk id="16" creationId="{9E2EACD5-E7A5-470E-8ACD-C4DAA296962F}"/>
          </ac:cxnSpMkLst>
        </pc:cxnChg>
        <pc:cxnChg chg="add del mod">
          <ac:chgData name="Christoph Sperl" userId="4af139c36cd33df3" providerId="LiveId" clId="{46B5FD19-E6A8-4A93-81B4-E90D5C28F9B6}" dt="2020-06-30T12:47:05.906" v="31472"/>
          <ac:cxnSpMkLst>
            <pc:docMk/>
            <pc:sldMk cId="1166944842" sldId="348"/>
            <ac:cxnSpMk id="18" creationId="{F472ED93-B83D-4554-A84E-3B4F09E98087}"/>
          </ac:cxnSpMkLst>
        </pc:cxnChg>
        <pc:cxnChg chg="add mod">
          <ac:chgData name="Christoph Sperl" userId="4af139c36cd33df3" providerId="LiveId" clId="{46B5FD19-E6A8-4A93-81B4-E90D5C28F9B6}" dt="2020-06-30T12:48:18.037" v="31596" actId="20577"/>
          <ac:cxnSpMkLst>
            <pc:docMk/>
            <pc:sldMk cId="1166944842" sldId="348"/>
            <ac:cxnSpMk id="19" creationId="{9B0136E7-F7B8-487F-88E8-BD179DAE34E7}"/>
          </ac:cxnSpMkLst>
        </pc:cxnChg>
        <pc:cxnChg chg="add mod">
          <ac:chgData name="Christoph Sperl" userId="4af139c36cd33df3" providerId="LiveId" clId="{46B5FD19-E6A8-4A93-81B4-E90D5C28F9B6}" dt="2020-06-30T12:48:18.037" v="31596" actId="20577"/>
          <ac:cxnSpMkLst>
            <pc:docMk/>
            <pc:sldMk cId="1166944842" sldId="348"/>
            <ac:cxnSpMk id="20" creationId="{FF2DEBBC-E250-47B0-BE24-9A89C5A3F900}"/>
          </ac:cxnSpMkLst>
        </pc:cxnChg>
        <pc:cxnChg chg="add mod">
          <ac:chgData name="Christoph Sperl" userId="4af139c36cd33df3" providerId="LiveId" clId="{46B5FD19-E6A8-4A93-81B4-E90D5C28F9B6}" dt="2020-06-26T13:01:31.614" v="31246" actId="14100"/>
          <ac:cxnSpMkLst>
            <pc:docMk/>
            <pc:sldMk cId="1166944842" sldId="348"/>
            <ac:cxnSpMk id="23" creationId="{4F2A3773-635B-4E77-BE11-95E482F7CFFE}"/>
          </ac:cxnSpMkLst>
        </pc:cxnChg>
      </pc:sldChg>
      <pc:sldChg chg="addSp delSp modSp add mod modAnim">
        <pc:chgData name="Christoph Sperl" userId="4af139c36cd33df3" providerId="LiveId" clId="{46B5FD19-E6A8-4A93-81B4-E90D5C28F9B6}" dt="2020-07-01T11:43:24.272" v="36754"/>
        <pc:sldMkLst>
          <pc:docMk/>
          <pc:sldMk cId="494802628" sldId="349"/>
        </pc:sldMkLst>
        <pc:spChg chg="mod">
          <ac:chgData name="Christoph Sperl" userId="4af139c36cd33df3" providerId="LiveId" clId="{46B5FD19-E6A8-4A93-81B4-E90D5C28F9B6}" dt="2020-06-30T12:50:58.530" v="31813" actId="20577"/>
          <ac:spMkLst>
            <pc:docMk/>
            <pc:sldMk cId="494802628" sldId="349"/>
            <ac:spMk id="8" creationId="{8C76B92F-615C-4494-97DB-3345AF70D545}"/>
          </ac:spMkLst>
        </pc:spChg>
        <pc:spChg chg="del">
          <ac:chgData name="Christoph Sperl" userId="4af139c36cd33df3" providerId="LiveId" clId="{46B5FD19-E6A8-4A93-81B4-E90D5C28F9B6}" dt="2020-06-30T12:53:00.487" v="32048" actId="478"/>
          <ac:spMkLst>
            <pc:docMk/>
            <pc:sldMk cId="494802628" sldId="349"/>
            <ac:spMk id="11" creationId="{94360602-ABF1-498F-B2D4-1452200FDFA2}"/>
          </ac:spMkLst>
        </pc:spChg>
        <pc:spChg chg="del">
          <ac:chgData name="Christoph Sperl" userId="4af139c36cd33df3" providerId="LiveId" clId="{46B5FD19-E6A8-4A93-81B4-E90D5C28F9B6}" dt="2020-06-30T12:54:04.983" v="32122" actId="478"/>
          <ac:spMkLst>
            <pc:docMk/>
            <pc:sldMk cId="494802628" sldId="349"/>
            <ac:spMk id="14" creationId="{9F00D31B-4015-4338-9221-983C5A0EE8C7}"/>
          </ac:spMkLst>
        </pc:spChg>
        <pc:spChg chg="mod">
          <ac:chgData name="Christoph Sperl" userId="4af139c36cd33df3" providerId="LiveId" clId="{46B5FD19-E6A8-4A93-81B4-E90D5C28F9B6}" dt="2020-06-30T12:53:28.234" v="32114" actId="207"/>
          <ac:spMkLst>
            <pc:docMk/>
            <pc:sldMk cId="494802628" sldId="349"/>
            <ac:spMk id="22" creationId="{CE1A3FD5-B5C6-45B6-B54F-71FA62C8EBBF}"/>
          </ac:spMkLst>
        </pc:spChg>
        <pc:spChg chg="add mod">
          <ac:chgData name="Christoph Sperl" userId="4af139c36cd33df3" providerId="LiveId" clId="{46B5FD19-E6A8-4A93-81B4-E90D5C28F9B6}" dt="2020-06-30T12:55:14.263" v="32297" actId="20577"/>
          <ac:spMkLst>
            <pc:docMk/>
            <pc:sldMk cId="494802628" sldId="349"/>
            <ac:spMk id="26" creationId="{48268655-05DC-4EDD-995A-A8440CBB9378}"/>
          </ac:spMkLst>
        </pc:spChg>
        <pc:spChg chg="add mod">
          <ac:chgData name="Christoph Sperl" userId="4af139c36cd33df3" providerId="LiveId" clId="{46B5FD19-E6A8-4A93-81B4-E90D5C28F9B6}" dt="2020-06-30T12:56:53.369" v="32447" actId="20577"/>
          <ac:spMkLst>
            <pc:docMk/>
            <pc:sldMk cId="494802628" sldId="349"/>
            <ac:spMk id="30" creationId="{0DEA7658-DCAA-4ED3-B718-D96AB0EAC9C8}"/>
          </ac:spMkLst>
        </pc:spChg>
        <pc:graphicFrameChg chg="add mod">
          <ac:chgData name="Christoph Sperl" userId="4af139c36cd33df3" providerId="LiveId" clId="{46B5FD19-E6A8-4A93-81B4-E90D5C28F9B6}" dt="2020-07-01T11:43:24.272" v="36754"/>
          <ac:graphicFrameMkLst>
            <pc:docMk/>
            <pc:sldMk cId="494802628" sldId="349"/>
            <ac:graphicFrameMk id="13" creationId="{1D1DAFF0-42C9-40C8-B5E5-A11BDB0418C7}"/>
          </ac:graphicFrameMkLst>
        </pc:graphicFrameChg>
        <pc:cxnChg chg="mod">
          <ac:chgData name="Christoph Sperl" userId="4af139c36cd33df3" providerId="LiveId" clId="{46B5FD19-E6A8-4A93-81B4-E90D5C28F9B6}" dt="2020-06-30T12:50:55.038" v="31807" actId="20577"/>
          <ac:cxnSpMkLst>
            <pc:docMk/>
            <pc:sldMk cId="494802628" sldId="349"/>
            <ac:cxnSpMk id="10" creationId="{6F0A238C-A2A5-486A-82EA-C57B061E49ED}"/>
          </ac:cxnSpMkLst>
        </pc:cxnChg>
        <pc:cxnChg chg="del mod">
          <ac:chgData name="Christoph Sperl" userId="4af139c36cd33df3" providerId="LiveId" clId="{46B5FD19-E6A8-4A93-81B4-E90D5C28F9B6}" dt="2020-06-30T12:54:02.716" v="32120" actId="478"/>
          <ac:cxnSpMkLst>
            <pc:docMk/>
            <pc:sldMk cId="494802628" sldId="349"/>
            <ac:cxnSpMk id="12" creationId="{FA32CEC1-820B-4FA8-BCED-FD082A6CD7F1}"/>
          </ac:cxnSpMkLst>
        </pc:cxnChg>
        <pc:cxnChg chg="del mod">
          <ac:chgData name="Christoph Sperl" userId="4af139c36cd33df3" providerId="LiveId" clId="{46B5FD19-E6A8-4A93-81B4-E90D5C28F9B6}" dt="2020-06-30T12:54:03.452" v="32121" actId="478"/>
          <ac:cxnSpMkLst>
            <pc:docMk/>
            <pc:sldMk cId="494802628" sldId="349"/>
            <ac:cxnSpMk id="13" creationId="{289FF59A-AE1C-4FAD-A421-11B013080C71}"/>
          </ac:cxnSpMkLst>
        </pc:cxnChg>
        <pc:cxnChg chg="del mod">
          <ac:chgData name="Christoph Sperl" userId="4af139c36cd33df3" providerId="LiveId" clId="{46B5FD19-E6A8-4A93-81B4-E90D5C28F9B6}" dt="2020-06-30T12:54:01.788" v="32119" actId="478"/>
          <ac:cxnSpMkLst>
            <pc:docMk/>
            <pc:sldMk cId="494802628" sldId="349"/>
            <ac:cxnSpMk id="15" creationId="{F7D1FC6F-12FF-4366-826F-0205CC2C1350}"/>
          </ac:cxnSpMkLst>
        </pc:cxnChg>
        <pc:cxnChg chg="del mod">
          <ac:chgData name="Christoph Sperl" userId="4af139c36cd33df3" providerId="LiveId" clId="{46B5FD19-E6A8-4A93-81B4-E90D5C28F9B6}" dt="2020-06-30T12:54:05.971" v="32123" actId="478"/>
          <ac:cxnSpMkLst>
            <pc:docMk/>
            <pc:sldMk cId="494802628" sldId="349"/>
            <ac:cxnSpMk id="16" creationId="{9E2EACD5-E7A5-470E-8ACD-C4DAA296962F}"/>
          </ac:cxnSpMkLst>
        </pc:cxnChg>
        <pc:cxnChg chg="add mod">
          <ac:chgData name="Christoph Sperl" userId="4af139c36cd33df3" providerId="LiveId" clId="{46B5FD19-E6A8-4A93-81B4-E90D5C28F9B6}" dt="2020-06-30T12:51:13.550" v="31815" actId="14100"/>
          <ac:cxnSpMkLst>
            <pc:docMk/>
            <pc:sldMk cId="494802628" sldId="349"/>
            <ac:cxnSpMk id="18" creationId="{5F89E856-83BF-4027-B9F4-F6CE2B6A24C9}"/>
          </ac:cxnSpMkLst>
        </pc:cxnChg>
        <pc:cxnChg chg="del mod">
          <ac:chgData name="Christoph Sperl" userId="4af139c36cd33df3" providerId="LiveId" clId="{46B5FD19-E6A8-4A93-81B4-E90D5C28F9B6}" dt="2020-06-30T12:54:06.534" v="32124" actId="478"/>
          <ac:cxnSpMkLst>
            <pc:docMk/>
            <pc:sldMk cId="494802628" sldId="349"/>
            <ac:cxnSpMk id="19" creationId="{9B0136E7-F7B8-487F-88E8-BD179DAE34E7}"/>
          </ac:cxnSpMkLst>
        </pc:cxnChg>
        <pc:cxnChg chg="mod">
          <ac:chgData name="Christoph Sperl" userId="4af139c36cd33df3" providerId="LiveId" clId="{46B5FD19-E6A8-4A93-81B4-E90D5C28F9B6}" dt="2020-06-30T12:55:11.280" v="32296" actId="14100"/>
          <ac:cxnSpMkLst>
            <pc:docMk/>
            <pc:sldMk cId="494802628" sldId="349"/>
            <ac:cxnSpMk id="20" creationId="{FF2DEBBC-E250-47B0-BE24-9A89C5A3F900}"/>
          </ac:cxnSpMkLst>
        </pc:cxnChg>
        <pc:cxnChg chg="mod">
          <ac:chgData name="Christoph Sperl" userId="4af139c36cd33df3" providerId="LiveId" clId="{46B5FD19-E6A8-4A93-81B4-E90D5C28F9B6}" dt="2020-06-30T12:53:34.585" v="32115" actId="14100"/>
          <ac:cxnSpMkLst>
            <pc:docMk/>
            <pc:sldMk cId="494802628" sldId="349"/>
            <ac:cxnSpMk id="23" creationId="{4F2A3773-635B-4E77-BE11-95E482F7CFFE}"/>
          </ac:cxnSpMkLst>
        </pc:cxnChg>
        <pc:cxnChg chg="add mod">
          <ac:chgData name="Christoph Sperl" userId="4af139c36cd33df3" providerId="LiveId" clId="{46B5FD19-E6A8-4A93-81B4-E90D5C28F9B6}" dt="2020-06-30T12:56:11.554" v="32399" actId="20577"/>
          <ac:cxnSpMkLst>
            <pc:docMk/>
            <pc:sldMk cId="494802628" sldId="349"/>
            <ac:cxnSpMk id="29" creationId="{D170E692-5C6B-445E-A95E-A4B109C5E9B3}"/>
          </ac:cxnSpMkLst>
        </pc:cxnChg>
      </pc:sldChg>
      <pc:sldChg chg="addSp delSp modSp add mod">
        <pc:chgData name="Christoph Sperl" userId="4af139c36cd33df3" providerId="LiveId" clId="{46B5FD19-E6A8-4A93-81B4-E90D5C28F9B6}" dt="2020-06-30T13:01:58.966" v="32691" actId="27636"/>
        <pc:sldMkLst>
          <pc:docMk/>
          <pc:sldMk cId="43315726" sldId="350"/>
        </pc:sldMkLst>
        <pc:spChg chg="del">
          <ac:chgData name="Christoph Sperl" userId="4af139c36cd33df3" providerId="LiveId" clId="{46B5FD19-E6A8-4A93-81B4-E90D5C28F9B6}" dt="2020-06-30T12:58:51.943" v="32449" actId="478"/>
          <ac:spMkLst>
            <pc:docMk/>
            <pc:sldMk cId="43315726" sldId="350"/>
            <ac:spMk id="2" creationId="{B6CBF8FD-D34F-421C-91C5-734A2CC3CB46}"/>
          </ac:spMkLst>
        </pc:spChg>
        <pc:spChg chg="mod">
          <ac:chgData name="Christoph Sperl" userId="4af139c36cd33df3" providerId="LiveId" clId="{46B5FD19-E6A8-4A93-81B4-E90D5C28F9B6}" dt="2020-06-30T13:01:58.966" v="32691" actId="27636"/>
          <ac:spMkLst>
            <pc:docMk/>
            <pc:sldMk cId="43315726" sldId="350"/>
            <ac:spMk id="3" creationId="{612E3C9C-2921-45B1-A62C-21CE64F9E69E}"/>
          </ac:spMkLst>
        </pc:spChg>
        <pc:spChg chg="add del mod">
          <ac:chgData name="Christoph Sperl" userId="4af139c36cd33df3" providerId="LiveId" clId="{46B5FD19-E6A8-4A93-81B4-E90D5C28F9B6}" dt="2020-06-30T12:58:55.407" v="32451" actId="478"/>
          <ac:spMkLst>
            <pc:docMk/>
            <pc:sldMk cId="43315726" sldId="350"/>
            <ac:spMk id="5" creationId="{096F4C8D-A5E4-41F5-8528-35B7BE0553E7}"/>
          </ac:spMkLst>
        </pc:spChg>
        <pc:spChg chg="add mod">
          <ac:chgData name="Christoph Sperl" userId="4af139c36cd33df3" providerId="LiveId" clId="{46B5FD19-E6A8-4A93-81B4-E90D5C28F9B6}" dt="2020-06-30T12:58:52.990" v="32450"/>
          <ac:spMkLst>
            <pc:docMk/>
            <pc:sldMk cId="43315726" sldId="350"/>
            <ac:spMk id="6" creationId="{77D9CE1F-3547-41A7-91B4-FE88E5C0D9B8}"/>
          </ac:spMkLst>
        </pc:spChg>
      </pc:sldChg>
      <pc:sldChg chg="modSp add">
        <pc:chgData name="Christoph Sperl" userId="4af139c36cd33df3" providerId="LiveId" clId="{46B5FD19-E6A8-4A93-81B4-E90D5C28F9B6}" dt="2020-06-30T13:27:04.252" v="32710"/>
        <pc:sldMkLst>
          <pc:docMk/>
          <pc:sldMk cId="1418909526" sldId="351"/>
        </pc:sldMkLst>
        <pc:spChg chg="mod">
          <ac:chgData name="Christoph Sperl" userId="4af139c36cd33df3" providerId="LiveId" clId="{46B5FD19-E6A8-4A93-81B4-E90D5C28F9B6}" dt="2020-06-30T13:27:04.252" v="32710"/>
          <ac:spMkLst>
            <pc:docMk/>
            <pc:sldMk cId="1418909526" sldId="351"/>
            <ac:spMk id="2" creationId="{B6CBF8FD-D34F-421C-91C5-734A2CC3CB46}"/>
          </ac:spMkLst>
        </pc:spChg>
      </pc:sldChg>
      <pc:sldChg chg="modSp add del">
        <pc:chgData name="Christoph Sperl" userId="4af139c36cd33df3" providerId="LiveId" clId="{46B5FD19-E6A8-4A93-81B4-E90D5C28F9B6}" dt="2020-06-30T13:46:05.113" v="32913" actId="47"/>
        <pc:sldMkLst>
          <pc:docMk/>
          <pc:sldMk cId="2343968328" sldId="352"/>
        </pc:sldMkLst>
        <pc:spChg chg="mod">
          <ac:chgData name="Christoph Sperl" userId="4af139c36cd33df3" providerId="LiveId" clId="{46B5FD19-E6A8-4A93-81B4-E90D5C28F9B6}" dt="2020-06-30T13:26:58.647" v="32709"/>
          <ac:spMkLst>
            <pc:docMk/>
            <pc:sldMk cId="2343968328" sldId="352"/>
            <ac:spMk id="2" creationId="{B6CBF8FD-D34F-421C-91C5-734A2CC3CB46}"/>
          </ac:spMkLst>
        </pc:spChg>
      </pc:sldChg>
      <pc:sldChg chg="modSp add del mod">
        <pc:chgData name="Christoph Sperl" userId="4af139c36cd33df3" providerId="LiveId" clId="{46B5FD19-E6A8-4A93-81B4-E90D5C28F9B6}" dt="2020-06-30T14:56:23.573" v="33241" actId="47"/>
        <pc:sldMkLst>
          <pc:docMk/>
          <pc:sldMk cId="4113442451" sldId="353"/>
        </pc:sldMkLst>
        <pc:spChg chg="mod">
          <ac:chgData name="Christoph Sperl" userId="4af139c36cd33df3" providerId="LiveId" clId="{46B5FD19-E6A8-4A93-81B4-E90D5C28F9B6}" dt="2020-06-30T13:26:49.556" v="32708" actId="20577"/>
          <ac:spMkLst>
            <pc:docMk/>
            <pc:sldMk cId="4113442451" sldId="353"/>
            <ac:spMk id="2" creationId="{B6CBF8FD-D34F-421C-91C5-734A2CC3CB46}"/>
          </ac:spMkLst>
        </pc:spChg>
      </pc:sldChg>
      <pc:sldChg chg="addSp delSp modSp add mod delAnim modAnim">
        <pc:chgData name="Christoph Sperl" userId="4af139c36cd33df3" providerId="LiveId" clId="{46B5FD19-E6A8-4A93-81B4-E90D5C28F9B6}" dt="2020-06-30T13:53:17.270" v="33025"/>
        <pc:sldMkLst>
          <pc:docMk/>
          <pc:sldMk cId="399358362" sldId="354"/>
        </pc:sldMkLst>
        <pc:spChg chg="add mod">
          <ac:chgData name="Christoph Sperl" userId="4af139c36cd33df3" providerId="LiveId" clId="{46B5FD19-E6A8-4A93-81B4-E90D5C28F9B6}" dt="2020-06-30T13:47:14.350" v="33014" actId="20577"/>
          <ac:spMkLst>
            <pc:docMk/>
            <pc:sldMk cId="399358362" sldId="354"/>
            <ac:spMk id="3" creationId="{53545BDB-FE94-401A-BCB2-4B27BB9D3272}"/>
          </ac:spMkLst>
        </pc:spChg>
        <pc:spChg chg="del">
          <ac:chgData name="Christoph Sperl" userId="4af139c36cd33df3" providerId="LiveId" clId="{46B5FD19-E6A8-4A93-81B4-E90D5C28F9B6}" dt="2020-06-30T13:45:28.480" v="32904" actId="478"/>
          <ac:spMkLst>
            <pc:docMk/>
            <pc:sldMk cId="399358362" sldId="354"/>
            <ac:spMk id="8" creationId="{8C76B92F-615C-4494-97DB-3345AF70D545}"/>
          </ac:spMkLst>
        </pc:spChg>
        <pc:spChg chg="del">
          <ac:chgData name="Christoph Sperl" userId="4af139c36cd33df3" providerId="LiveId" clId="{46B5FD19-E6A8-4A93-81B4-E90D5C28F9B6}" dt="2020-06-30T13:27:46.209" v="32712" actId="478"/>
          <ac:spMkLst>
            <pc:docMk/>
            <pc:sldMk cId="399358362" sldId="354"/>
            <ac:spMk id="11" creationId="{94360602-ABF1-498F-B2D4-1452200FDFA2}"/>
          </ac:spMkLst>
        </pc:spChg>
        <pc:spChg chg="del">
          <ac:chgData name="Christoph Sperl" userId="4af139c36cd33df3" providerId="LiveId" clId="{46B5FD19-E6A8-4A93-81B4-E90D5C28F9B6}" dt="2020-06-30T13:45:49.195" v="32909" actId="478"/>
          <ac:spMkLst>
            <pc:docMk/>
            <pc:sldMk cId="399358362" sldId="354"/>
            <ac:spMk id="14" creationId="{9F00D31B-4015-4338-9221-983C5A0EE8C7}"/>
          </ac:spMkLst>
        </pc:spChg>
        <pc:spChg chg="del">
          <ac:chgData name="Christoph Sperl" userId="4af139c36cd33df3" providerId="LiveId" clId="{46B5FD19-E6A8-4A93-81B4-E90D5C28F9B6}" dt="2020-06-30T13:45:32.493" v="32906" actId="478"/>
          <ac:spMkLst>
            <pc:docMk/>
            <pc:sldMk cId="399358362" sldId="354"/>
            <ac:spMk id="22" creationId="{CE1A3FD5-B5C6-45B6-B54F-71FA62C8EBBF}"/>
          </ac:spMkLst>
        </pc:spChg>
        <pc:picChg chg="add mod ord">
          <ac:chgData name="Christoph Sperl" userId="4af139c36cd33df3" providerId="LiveId" clId="{46B5FD19-E6A8-4A93-81B4-E90D5C28F9B6}" dt="2020-06-30T13:52:53.136" v="33020" actId="1076"/>
          <ac:picMkLst>
            <pc:docMk/>
            <pc:sldMk cId="399358362" sldId="354"/>
            <ac:picMk id="6" creationId="{84EED770-1688-4AD3-B5C1-60FF6CEEEEE5}"/>
          </ac:picMkLst>
        </pc:picChg>
        <pc:picChg chg="del">
          <ac:chgData name="Christoph Sperl" userId="4af139c36cd33df3" providerId="LiveId" clId="{46B5FD19-E6A8-4A93-81B4-E90D5C28F9B6}" dt="2020-06-30T13:52:35.106" v="33015" actId="478"/>
          <ac:picMkLst>
            <pc:docMk/>
            <pc:sldMk cId="399358362" sldId="354"/>
            <ac:picMk id="7" creationId="{B6F2E7F1-88C5-4E43-A1C4-8A0777FDE2D4}"/>
          </ac:picMkLst>
        </pc:picChg>
        <pc:cxnChg chg="del mod">
          <ac:chgData name="Christoph Sperl" userId="4af139c36cd33df3" providerId="LiveId" clId="{46B5FD19-E6A8-4A93-81B4-E90D5C28F9B6}" dt="2020-06-30T13:45:29.084" v="32905" actId="478"/>
          <ac:cxnSpMkLst>
            <pc:docMk/>
            <pc:sldMk cId="399358362" sldId="354"/>
            <ac:cxnSpMk id="10" creationId="{6F0A238C-A2A5-486A-82EA-C57B061E49ED}"/>
          </ac:cxnSpMkLst>
        </pc:cxnChg>
        <pc:cxnChg chg="del mod">
          <ac:chgData name="Christoph Sperl" userId="4af139c36cd33df3" providerId="LiveId" clId="{46B5FD19-E6A8-4A93-81B4-E90D5C28F9B6}" dt="2020-06-30T13:27:47.743" v="32714" actId="478"/>
          <ac:cxnSpMkLst>
            <pc:docMk/>
            <pc:sldMk cId="399358362" sldId="354"/>
            <ac:cxnSpMk id="12" creationId="{FA32CEC1-820B-4FA8-BCED-FD082A6CD7F1}"/>
          </ac:cxnSpMkLst>
        </pc:cxnChg>
        <pc:cxnChg chg="del mod">
          <ac:chgData name="Christoph Sperl" userId="4af139c36cd33df3" providerId="LiveId" clId="{46B5FD19-E6A8-4A93-81B4-E90D5C28F9B6}" dt="2020-06-30T13:27:48.295" v="32715" actId="478"/>
          <ac:cxnSpMkLst>
            <pc:docMk/>
            <pc:sldMk cId="399358362" sldId="354"/>
            <ac:cxnSpMk id="13" creationId="{289FF59A-AE1C-4FAD-A421-11B013080C71}"/>
          </ac:cxnSpMkLst>
        </pc:cxnChg>
        <pc:cxnChg chg="del mod">
          <ac:chgData name="Christoph Sperl" userId="4af139c36cd33df3" providerId="LiveId" clId="{46B5FD19-E6A8-4A93-81B4-E90D5C28F9B6}" dt="2020-06-30T13:27:46.944" v="32713" actId="478"/>
          <ac:cxnSpMkLst>
            <pc:docMk/>
            <pc:sldMk cId="399358362" sldId="354"/>
            <ac:cxnSpMk id="15" creationId="{F7D1FC6F-12FF-4366-826F-0205CC2C1350}"/>
          </ac:cxnSpMkLst>
        </pc:cxnChg>
        <pc:cxnChg chg="del mod">
          <ac:chgData name="Christoph Sperl" userId="4af139c36cd33df3" providerId="LiveId" clId="{46B5FD19-E6A8-4A93-81B4-E90D5C28F9B6}" dt="2020-06-30T13:45:50.350" v="32910" actId="478"/>
          <ac:cxnSpMkLst>
            <pc:docMk/>
            <pc:sldMk cId="399358362" sldId="354"/>
            <ac:cxnSpMk id="16" creationId="{9E2EACD5-E7A5-470E-8ACD-C4DAA296962F}"/>
          </ac:cxnSpMkLst>
        </pc:cxnChg>
        <pc:cxnChg chg="del mod">
          <ac:chgData name="Christoph Sperl" userId="4af139c36cd33df3" providerId="LiveId" clId="{46B5FD19-E6A8-4A93-81B4-E90D5C28F9B6}" dt="2020-06-30T13:45:51.213" v="32912" actId="478"/>
          <ac:cxnSpMkLst>
            <pc:docMk/>
            <pc:sldMk cId="399358362" sldId="354"/>
            <ac:cxnSpMk id="19" creationId="{9B0136E7-F7B8-487F-88E8-BD179DAE34E7}"/>
          </ac:cxnSpMkLst>
        </pc:cxnChg>
        <pc:cxnChg chg="del mod">
          <ac:chgData name="Christoph Sperl" userId="4af139c36cd33df3" providerId="LiveId" clId="{46B5FD19-E6A8-4A93-81B4-E90D5C28F9B6}" dt="2020-06-30T13:45:50.825" v="32911" actId="478"/>
          <ac:cxnSpMkLst>
            <pc:docMk/>
            <pc:sldMk cId="399358362" sldId="354"/>
            <ac:cxnSpMk id="20" creationId="{FF2DEBBC-E250-47B0-BE24-9A89C5A3F900}"/>
          </ac:cxnSpMkLst>
        </pc:cxnChg>
        <pc:cxnChg chg="add mod">
          <ac:chgData name="Christoph Sperl" userId="4af139c36cd33df3" providerId="LiveId" clId="{46B5FD19-E6A8-4A93-81B4-E90D5C28F9B6}" dt="2020-06-30T13:53:04.260" v="33023" actId="14100"/>
          <ac:cxnSpMkLst>
            <pc:docMk/>
            <pc:sldMk cId="399358362" sldId="354"/>
            <ac:cxnSpMk id="21" creationId="{22AF8D56-12BB-4E51-9370-23AF2A846B53}"/>
          </ac:cxnSpMkLst>
        </pc:cxnChg>
        <pc:cxnChg chg="mod">
          <ac:chgData name="Christoph Sperl" userId="4af139c36cd33df3" providerId="LiveId" clId="{46B5FD19-E6A8-4A93-81B4-E90D5C28F9B6}" dt="2020-06-30T13:47:04.838" v="32967" actId="20577"/>
          <ac:cxnSpMkLst>
            <pc:docMk/>
            <pc:sldMk cId="399358362" sldId="354"/>
            <ac:cxnSpMk id="23" creationId="{4F2A3773-635B-4E77-BE11-95E482F7CFFE}"/>
          </ac:cxnSpMkLst>
        </pc:cxnChg>
      </pc:sldChg>
      <pc:sldChg chg="addSp delSp modSp add mod delAnim modAnim">
        <pc:chgData name="Christoph Sperl" userId="4af139c36cd33df3" providerId="LiveId" clId="{46B5FD19-E6A8-4A93-81B4-E90D5C28F9B6}" dt="2020-07-01T11:43:31.420" v="36755"/>
        <pc:sldMkLst>
          <pc:docMk/>
          <pc:sldMk cId="53754347" sldId="355"/>
        </pc:sldMkLst>
        <pc:spChg chg="mod">
          <ac:chgData name="Christoph Sperl" userId="4af139c36cd33df3" providerId="LiveId" clId="{46B5FD19-E6A8-4A93-81B4-E90D5C28F9B6}" dt="2020-06-30T13:59:26.373" v="33225" actId="20577"/>
          <ac:spMkLst>
            <pc:docMk/>
            <pc:sldMk cId="53754347" sldId="355"/>
            <ac:spMk id="3" creationId="{53545BDB-FE94-401A-BCB2-4B27BB9D3272}"/>
          </ac:spMkLst>
        </pc:spChg>
        <pc:graphicFrameChg chg="add mod">
          <ac:chgData name="Christoph Sperl" userId="4af139c36cd33df3" providerId="LiveId" clId="{46B5FD19-E6A8-4A93-81B4-E90D5C28F9B6}" dt="2020-07-01T11:43:31.420" v="36755"/>
          <ac:graphicFrameMkLst>
            <pc:docMk/>
            <pc:sldMk cId="53754347" sldId="355"/>
            <ac:graphicFrameMk id="6" creationId="{21510DA8-C460-4874-A067-A8A8F0AD8FD9}"/>
          </ac:graphicFrameMkLst>
        </pc:graphicFrameChg>
        <pc:picChg chg="add mod">
          <ac:chgData name="Christoph Sperl" userId="4af139c36cd33df3" providerId="LiveId" clId="{46B5FD19-E6A8-4A93-81B4-E90D5C28F9B6}" dt="2020-06-30T13:53:55.962" v="33030" actId="14100"/>
          <ac:picMkLst>
            <pc:docMk/>
            <pc:sldMk cId="53754347" sldId="355"/>
            <ac:picMk id="4" creationId="{A5EDC0A7-3FB9-4B9F-8557-17F1319A0F80}"/>
          </ac:picMkLst>
        </pc:picChg>
        <pc:picChg chg="del">
          <ac:chgData name="Christoph Sperl" userId="4af139c36cd33df3" providerId="LiveId" clId="{46B5FD19-E6A8-4A93-81B4-E90D5C28F9B6}" dt="2020-06-30T13:53:24.637" v="33027" actId="478"/>
          <ac:picMkLst>
            <pc:docMk/>
            <pc:sldMk cId="53754347" sldId="355"/>
            <ac:picMk id="6" creationId="{84EED770-1688-4AD3-B5C1-60FF6CEEEEE5}"/>
          </ac:picMkLst>
        </pc:picChg>
        <pc:cxnChg chg="del">
          <ac:chgData name="Christoph Sperl" userId="4af139c36cd33df3" providerId="LiveId" clId="{46B5FD19-E6A8-4A93-81B4-E90D5C28F9B6}" dt="2020-06-30T13:54:02.914" v="33032" actId="478"/>
          <ac:cxnSpMkLst>
            <pc:docMk/>
            <pc:sldMk cId="53754347" sldId="355"/>
            <ac:cxnSpMk id="21" creationId="{22AF8D56-12BB-4E51-9370-23AF2A846B53}"/>
          </ac:cxnSpMkLst>
        </pc:cxnChg>
        <pc:cxnChg chg="mod ord">
          <ac:chgData name="Christoph Sperl" userId="4af139c36cd33df3" providerId="LiveId" clId="{46B5FD19-E6A8-4A93-81B4-E90D5C28F9B6}" dt="2020-06-30T13:57:28.933" v="33192" actId="20577"/>
          <ac:cxnSpMkLst>
            <pc:docMk/>
            <pc:sldMk cId="53754347" sldId="355"/>
            <ac:cxnSpMk id="23" creationId="{4F2A3773-635B-4E77-BE11-95E482F7CFFE}"/>
          </ac:cxnSpMkLst>
        </pc:cxnChg>
      </pc:sldChg>
      <pc:sldChg chg="addSp delSp modSp add mod modAnim">
        <pc:chgData name="Christoph Sperl" userId="4af139c36cd33df3" providerId="LiveId" clId="{46B5FD19-E6A8-4A93-81B4-E90D5C28F9B6}" dt="2020-07-01T11:43:49.083" v="36756"/>
        <pc:sldMkLst>
          <pc:docMk/>
          <pc:sldMk cId="332124725" sldId="356"/>
        </pc:sldMkLst>
        <pc:spChg chg="add mod">
          <ac:chgData name="Christoph Sperl" userId="4af139c36cd33df3" providerId="LiveId" clId="{46B5FD19-E6A8-4A93-81B4-E90D5C28F9B6}" dt="2020-07-01T09:15:54.262" v="34679" actId="20577"/>
          <ac:spMkLst>
            <pc:docMk/>
            <pc:sldMk cId="332124725" sldId="356"/>
            <ac:spMk id="4" creationId="{8AD3A0C2-BB3F-49A4-B318-59F34D869D2C}"/>
          </ac:spMkLst>
        </pc:spChg>
        <pc:spChg chg="add mod">
          <ac:chgData name="Christoph Sperl" userId="4af139c36cd33df3" providerId="LiveId" clId="{46B5FD19-E6A8-4A93-81B4-E90D5C28F9B6}" dt="2020-07-01T09:17:25.559" v="34692" actId="1076"/>
          <ac:spMkLst>
            <pc:docMk/>
            <pc:sldMk cId="332124725" sldId="356"/>
            <ac:spMk id="10" creationId="{8B42D8EF-283C-46AD-A339-396187864AE3}"/>
          </ac:spMkLst>
        </pc:spChg>
        <pc:spChg chg="add del mod">
          <ac:chgData name="Christoph Sperl" userId="4af139c36cd33df3" providerId="LiveId" clId="{46B5FD19-E6A8-4A93-81B4-E90D5C28F9B6}" dt="2020-07-01T10:02:20.188" v="35025" actId="20577"/>
          <ac:spMkLst>
            <pc:docMk/>
            <pc:sldMk cId="332124725" sldId="356"/>
            <ac:spMk id="11" creationId="{854BA144-036A-4AD0-8571-74A8A9FA8C08}"/>
          </ac:spMkLst>
        </pc:spChg>
        <pc:spChg chg="add mod">
          <ac:chgData name="Christoph Sperl" userId="4af139c36cd33df3" providerId="LiveId" clId="{46B5FD19-E6A8-4A93-81B4-E90D5C28F9B6}" dt="2020-07-01T10:06:40.027" v="35306" actId="1076"/>
          <ac:spMkLst>
            <pc:docMk/>
            <pc:sldMk cId="332124725" sldId="356"/>
            <ac:spMk id="19" creationId="{AF4B1085-0787-4B7F-9A4F-CF6A542ACF3C}"/>
          </ac:spMkLst>
        </pc:spChg>
        <pc:graphicFrameChg chg="add mod">
          <ac:chgData name="Christoph Sperl" userId="4af139c36cd33df3" providerId="LiveId" clId="{46B5FD19-E6A8-4A93-81B4-E90D5C28F9B6}" dt="2020-07-01T11:43:49.083" v="36756"/>
          <ac:graphicFrameMkLst>
            <pc:docMk/>
            <pc:sldMk cId="332124725" sldId="356"/>
            <ac:graphicFrameMk id="20" creationId="{9A64C0BA-27B2-4A01-BD4E-9FE5366F60E2}"/>
          </ac:graphicFrameMkLst>
        </pc:graphicFrameChg>
        <pc:picChg chg="add mod">
          <ac:chgData name="Christoph Sperl" userId="4af139c36cd33df3" providerId="LiveId" clId="{46B5FD19-E6A8-4A93-81B4-E90D5C28F9B6}" dt="2020-07-01T09:14:14.970" v="34441" actId="14100"/>
          <ac:picMkLst>
            <pc:docMk/>
            <pc:sldMk cId="332124725" sldId="356"/>
            <ac:picMk id="3" creationId="{F0D52FCD-F740-4450-80D1-92843AA0DEAC}"/>
          </ac:picMkLst>
        </pc:picChg>
        <pc:picChg chg="add del mod">
          <ac:chgData name="Christoph Sperl" userId="4af139c36cd33df3" providerId="LiveId" clId="{46B5FD19-E6A8-4A93-81B4-E90D5C28F9B6}" dt="2020-07-01T09:16:43.768" v="34687" actId="478"/>
          <ac:picMkLst>
            <pc:docMk/>
            <pc:sldMk cId="332124725" sldId="356"/>
            <ac:picMk id="9" creationId="{062C0057-7309-43D8-B30E-C590938E5ADE}"/>
          </ac:picMkLst>
        </pc:picChg>
        <pc:cxnChg chg="add mod">
          <ac:chgData name="Christoph Sperl" userId="4af139c36cd33df3" providerId="LiveId" clId="{46B5FD19-E6A8-4A93-81B4-E90D5C28F9B6}" dt="2020-07-01T10:02:15.622" v="35024" actId="20577"/>
          <ac:cxnSpMkLst>
            <pc:docMk/>
            <pc:sldMk cId="332124725" sldId="356"/>
            <ac:cxnSpMk id="5" creationId="{A93DB511-C7E1-4F94-8157-E100B58B2CC9}"/>
          </ac:cxnSpMkLst>
        </pc:cxnChg>
        <pc:cxnChg chg="add del mod">
          <ac:chgData name="Christoph Sperl" userId="4af139c36cd33df3" providerId="LiveId" clId="{46B5FD19-E6A8-4A93-81B4-E90D5C28F9B6}" dt="2020-07-01T10:01:17.092" v="34862" actId="478"/>
          <ac:cxnSpMkLst>
            <pc:docMk/>
            <pc:sldMk cId="332124725" sldId="356"/>
            <ac:cxnSpMk id="14" creationId="{54E823D6-FC9F-4E89-98D1-BD7A2F8A0C2B}"/>
          </ac:cxnSpMkLst>
        </pc:cxnChg>
        <pc:cxnChg chg="add mod">
          <ac:chgData name="Christoph Sperl" userId="4af139c36cd33df3" providerId="LiveId" clId="{46B5FD19-E6A8-4A93-81B4-E90D5C28F9B6}" dt="2020-07-01T10:03:05.753" v="35030" actId="14100"/>
          <ac:cxnSpMkLst>
            <pc:docMk/>
            <pc:sldMk cId="332124725" sldId="356"/>
            <ac:cxnSpMk id="17" creationId="{D17DB37E-A717-49E9-896D-65EBD3376AC0}"/>
          </ac:cxnSpMkLst>
        </pc:cxnChg>
      </pc:sldChg>
      <pc:sldChg chg="addSp modSp add mod modAnim">
        <pc:chgData name="Christoph Sperl" userId="4af139c36cd33df3" providerId="LiveId" clId="{46B5FD19-E6A8-4A93-81B4-E90D5C28F9B6}" dt="2020-07-01T09:14:01.271" v="34440"/>
        <pc:sldMkLst>
          <pc:docMk/>
          <pc:sldMk cId="3594818060" sldId="357"/>
        </pc:sldMkLst>
        <pc:spChg chg="add mod">
          <ac:chgData name="Christoph Sperl" userId="4af139c36cd33df3" providerId="LiveId" clId="{46B5FD19-E6A8-4A93-81B4-E90D5C28F9B6}" dt="2020-07-01T09:12:51.022" v="34397" actId="1076"/>
          <ac:spMkLst>
            <pc:docMk/>
            <pc:sldMk cId="3594818060" sldId="357"/>
            <ac:spMk id="4" creationId="{B79C7925-EB80-47F5-88BD-0F0781EB0846}"/>
          </ac:spMkLst>
        </pc:spChg>
        <pc:spChg chg="add mod">
          <ac:chgData name="Christoph Sperl" userId="4af139c36cd33df3" providerId="LiveId" clId="{46B5FD19-E6A8-4A93-81B4-E90D5C28F9B6}" dt="2020-07-01T09:13:23.920" v="34432" actId="313"/>
          <ac:spMkLst>
            <pc:docMk/>
            <pc:sldMk cId="3594818060" sldId="357"/>
            <ac:spMk id="8" creationId="{AEAF9E98-F99D-4EA0-9514-3FD290BBA93B}"/>
          </ac:spMkLst>
        </pc:spChg>
        <pc:picChg chg="add mod">
          <ac:chgData name="Christoph Sperl" userId="4af139c36cd33df3" providerId="LiveId" clId="{46B5FD19-E6A8-4A93-81B4-E90D5C28F9B6}" dt="2020-07-01T09:11:31.242" v="34351" actId="1076"/>
          <ac:picMkLst>
            <pc:docMk/>
            <pc:sldMk cId="3594818060" sldId="357"/>
            <ac:picMk id="3" creationId="{D593727C-F004-4825-9675-D1A96460A79E}"/>
          </ac:picMkLst>
        </pc:picChg>
        <pc:cxnChg chg="add mod">
          <ac:chgData name="Christoph Sperl" userId="4af139c36cd33df3" providerId="LiveId" clId="{46B5FD19-E6A8-4A93-81B4-E90D5C28F9B6}" dt="2020-07-01T09:13:03.805" v="34400" actId="14100"/>
          <ac:cxnSpMkLst>
            <pc:docMk/>
            <pc:sldMk cId="3594818060" sldId="357"/>
            <ac:cxnSpMk id="5" creationId="{005BB8F5-07FF-401F-9564-3D789704D8AD}"/>
          </ac:cxnSpMkLst>
        </pc:cxnChg>
        <pc:cxnChg chg="add mod">
          <ac:chgData name="Christoph Sperl" userId="4af139c36cd33df3" providerId="LiveId" clId="{46B5FD19-E6A8-4A93-81B4-E90D5C28F9B6}" dt="2020-07-01T09:13:32.554" v="34435" actId="14100"/>
          <ac:cxnSpMkLst>
            <pc:docMk/>
            <pc:sldMk cId="3594818060" sldId="357"/>
            <ac:cxnSpMk id="9" creationId="{B8AA8E72-145A-40DB-8396-A3860658252B}"/>
          </ac:cxnSpMkLst>
        </pc:cxnChg>
      </pc:sldChg>
      <pc:sldChg chg="add del">
        <pc:chgData name="Christoph Sperl" userId="4af139c36cd33df3" providerId="LiveId" clId="{46B5FD19-E6A8-4A93-81B4-E90D5C28F9B6}" dt="2020-06-30T14:51:25.945" v="33235" actId="47"/>
        <pc:sldMkLst>
          <pc:docMk/>
          <pc:sldMk cId="1343370671" sldId="358"/>
        </pc:sldMkLst>
      </pc:sldChg>
      <pc:sldChg chg="addSp delSp modSp add mod delAnim modAnim">
        <pc:chgData name="Christoph Sperl" userId="4af139c36cd33df3" providerId="LiveId" clId="{46B5FD19-E6A8-4A93-81B4-E90D5C28F9B6}" dt="2020-07-01T11:37:31.333" v="36671"/>
        <pc:sldMkLst>
          <pc:docMk/>
          <pc:sldMk cId="3025452203" sldId="358"/>
        </pc:sldMkLst>
        <pc:spChg chg="del mod">
          <ac:chgData name="Christoph Sperl" userId="4af139c36cd33df3" providerId="LiveId" clId="{46B5FD19-E6A8-4A93-81B4-E90D5C28F9B6}" dt="2020-07-01T11:05:39.959" v="35782" actId="478"/>
          <ac:spMkLst>
            <pc:docMk/>
            <pc:sldMk cId="3025452203" sldId="358"/>
            <ac:spMk id="3" creationId="{6D7ECF72-40F3-4916-B58B-B1ED00A3ED57}"/>
          </ac:spMkLst>
        </pc:spChg>
        <pc:spChg chg="add del mod">
          <ac:chgData name="Christoph Sperl" userId="4af139c36cd33df3" providerId="LiveId" clId="{46B5FD19-E6A8-4A93-81B4-E90D5C28F9B6}" dt="2020-07-01T11:05:42.175" v="35783" actId="478"/>
          <ac:spMkLst>
            <pc:docMk/>
            <pc:sldMk cId="3025452203" sldId="358"/>
            <ac:spMk id="5" creationId="{EFF3CA2F-E553-47A7-A73F-C9886F6F5813}"/>
          </ac:spMkLst>
        </pc:spChg>
        <pc:spChg chg="add mod">
          <ac:chgData name="Christoph Sperl" userId="4af139c36cd33df3" providerId="LiveId" clId="{46B5FD19-E6A8-4A93-81B4-E90D5C28F9B6}" dt="2020-07-01T11:09:21.574" v="35973" actId="20577"/>
          <ac:spMkLst>
            <pc:docMk/>
            <pc:sldMk cId="3025452203" sldId="358"/>
            <ac:spMk id="7" creationId="{8596B42F-0F38-41BD-887E-BDFB27E3B349}"/>
          </ac:spMkLst>
        </pc:spChg>
        <pc:picChg chg="add del mod">
          <ac:chgData name="Christoph Sperl" userId="4af139c36cd33df3" providerId="LiveId" clId="{46B5FD19-E6A8-4A93-81B4-E90D5C28F9B6}" dt="2020-07-01T11:08:13.561" v="35806" actId="478"/>
          <ac:picMkLst>
            <pc:docMk/>
            <pc:sldMk cId="3025452203" sldId="358"/>
            <ac:picMk id="6" creationId="{73E43AD2-D68A-4B5C-9423-57A39C8B467A}"/>
          </ac:picMkLst>
        </pc:picChg>
        <pc:picChg chg="add mod">
          <ac:chgData name="Christoph Sperl" userId="4af139c36cd33df3" providerId="LiveId" clId="{46B5FD19-E6A8-4A93-81B4-E90D5C28F9B6}" dt="2020-07-01T11:08:18.357" v="35809" actId="1076"/>
          <ac:picMkLst>
            <pc:docMk/>
            <pc:sldMk cId="3025452203" sldId="358"/>
            <ac:picMk id="8" creationId="{3A0DCB5C-2B39-483D-A3A6-6DB1FB67001E}"/>
          </ac:picMkLst>
        </pc:picChg>
        <pc:cxnChg chg="add mod">
          <ac:chgData name="Christoph Sperl" userId="4af139c36cd33df3" providerId="LiveId" clId="{46B5FD19-E6A8-4A93-81B4-E90D5C28F9B6}" dt="2020-07-01T11:37:17.783" v="36669" actId="14100"/>
          <ac:cxnSpMkLst>
            <pc:docMk/>
            <pc:sldMk cId="3025452203" sldId="358"/>
            <ac:cxnSpMk id="9" creationId="{8A3A9798-139D-4943-B882-6068A4339760}"/>
          </ac:cxnSpMkLst>
        </pc:cxnChg>
        <pc:cxnChg chg="add mod">
          <ac:chgData name="Christoph Sperl" userId="4af139c36cd33df3" providerId="LiveId" clId="{46B5FD19-E6A8-4A93-81B4-E90D5C28F9B6}" dt="2020-07-01T11:37:10.132" v="36667" actId="14100"/>
          <ac:cxnSpMkLst>
            <pc:docMk/>
            <pc:sldMk cId="3025452203" sldId="358"/>
            <ac:cxnSpMk id="10" creationId="{7DC4B59B-3F8E-4E10-BE16-B5570A1CE228}"/>
          </ac:cxnSpMkLst>
        </pc:cxnChg>
      </pc:sldChg>
      <pc:sldChg chg="addSp delSp modSp add mod modAnim">
        <pc:chgData name="Christoph Sperl" userId="4af139c36cd33df3" providerId="LiveId" clId="{46B5FD19-E6A8-4A93-81B4-E90D5C28F9B6}" dt="2020-07-01T11:43:56.254" v="36757"/>
        <pc:sldMkLst>
          <pc:docMk/>
          <pc:sldMk cId="2013642703" sldId="359"/>
        </pc:sldMkLst>
        <pc:spChg chg="add mod">
          <ac:chgData name="Christoph Sperl" userId="4af139c36cd33df3" providerId="LiveId" clId="{46B5FD19-E6A8-4A93-81B4-E90D5C28F9B6}" dt="2020-07-01T11:36:13.060" v="36637" actId="313"/>
          <ac:spMkLst>
            <pc:docMk/>
            <pc:sldMk cId="2013642703" sldId="359"/>
            <ac:spMk id="5" creationId="{91EAA22A-BE99-40ED-9CF5-DE8841EDF0B5}"/>
          </ac:spMkLst>
        </pc:spChg>
        <pc:spChg chg="del mod">
          <ac:chgData name="Christoph Sperl" userId="4af139c36cd33df3" providerId="LiveId" clId="{46B5FD19-E6A8-4A93-81B4-E90D5C28F9B6}" dt="2020-07-01T11:11:24.471" v="36044"/>
          <ac:spMkLst>
            <pc:docMk/>
            <pc:sldMk cId="2013642703" sldId="359"/>
            <ac:spMk id="7" creationId="{8596B42F-0F38-41BD-887E-BDFB27E3B349}"/>
          </ac:spMkLst>
        </pc:spChg>
        <pc:spChg chg="add mod">
          <ac:chgData name="Christoph Sperl" userId="4af139c36cd33df3" providerId="LiveId" clId="{46B5FD19-E6A8-4A93-81B4-E90D5C28F9B6}" dt="2020-07-01T11:36:34.704" v="36662" actId="1038"/>
          <ac:spMkLst>
            <pc:docMk/>
            <pc:sldMk cId="2013642703" sldId="359"/>
            <ac:spMk id="9" creationId="{153F5BAC-6922-45BB-94F0-D9F1A49B847C}"/>
          </ac:spMkLst>
        </pc:spChg>
        <pc:graphicFrameChg chg="add mod">
          <ac:chgData name="Christoph Sperl" userId="4af139c36cd33df3" providerId="LiveId" clId="{46B5FD19-E6A8-4A93-81B4-E90D5C28F9B6}" dt="2020-07-01T11:43:56.254" v="36757"/>
          <ac:graphicFrameMkLst>
            <pc:docMk/>
            <pc:sldMk cId="2013642703" sldId="359"/>
            <ac:graphicFrameMk id="16" creationId="{454B1883-197D-4335-9E30-440F1294D935}"/>
          </ac:graphicFrameMkLst>
        </pc:graphicFrameChg>
        <pc:picChg chg="add del mod">
          <ac:chgData name="Christoph Sperl" userId="4af139c36cd33df3" providerId="LiveId" clId="{46B5FD19-E6A8-4A93-81B4-E90D5C28F9B6}" dt="2020-07-01T11:25:51" v="36265" actId="478"/>
          <ac:picMkLst>
            <pc:docMk/>
            <pc:sldMk cId="2013642703" sldId="359"/>
            <ac:picMk id="3" creationId="{14E7CEEE-FEEB-433F-BBF4-580FC8A4A59A}"/>
          </ac:picMkLst>
        </pc:picChg>
        <pc:picChg chg="add mod">
          <ac:chgData name="Christoph Sperl" userId="4af139c36cd33df3" providerId="LiveId" clId="{46B5FD19-E6A8-4A93-81B4-E90D5C28F9B6}" dt="2020-07-01T11:25:57.330" v="36268" actId="1076"/>
          <ac:picMkLst>
            <pc:docMk/>
            <pc:sldMk cId="2013642703" sldId="359"/>
            <ac:picMk id="4" creationId="{CC57C4BB-6623-4EDA-9B1A-5DF6F266B94C}"/>
          </ac:picMkLst>
        </pc:picChg>
        <pc:picChg chg="del">
          <ac:chgData name="Christoph Sperl" userId="4af139c36cd33df3" providerId="LiveId" clId="{46B5FD19-E6A8-4A93-81B4-E90D5C28F9B6}" dt="2020-07-01T11:10:32.168" v="35975" actId="478"/>
          <ac:picMkLst>
            <pc:docMk/>
            <pc:sldMk cId="2013642703" sldId="359"/>
            <ac:picMk id="8" creationId="{3A0DCB5C-2B39-483D-A3A6-6DB1FB67001E}"/>
          </ac:picMkLst>
        </pc:picChg>
        <pc:cxnChg chg="add mod">
          <ac:chgData name="Christoph Sperl" userId="4af139c36cd33df3" providerId="LiveId" clId="{46B5FD19-E6A8-4A93-81B4-E90D5C28F9B6}" dt="2020-07-01T11:38:27.914" v="36683" actId="14100"/>
          <ac:cxnSpMkLst>
            <pc:docMk/>
            <pc:sldMk cId="2013642703" sldId="359"/>
            <ac:cxnSpMk id="10" creationId="{B5522321-3E9C-4E22-8DFE-4F26EF81030D}"/>
          </ac:cxnSpMkLst>
        </pc:cxnChg>
        <pc:cxnChg chg="add mod">
          <ac:chgData name="Christoph Sperl" userId="4af139c36cd33df3" providerId="LiveId" clId="{46B5FD19-E6A8-4A93-81B4-E90D5C28F9B6}" dt="2020-07-01T11:38:38.455" v="36686" actId="14100"/>
          <ac:cxnSpMkLst>
            <pc:docMk/>
            <pc:sldMk cId="2013642703" sldId="359"/>
            <ac:cxnSpMk id="13" creationId="{65B2D704-A5FB-4535-AEAA-E7D5B15F4584}"/>
          </ac:cxnSpMkLst>
        </pc:cxnChg>
      </pc:sldChg>
      <pc:sldChg chg="addSp delSp modSp add mod modAnim">
        <pc:chgData name="Christoph Sperl" userId="4af139c36cd33df3" providerId="LiveId" clId="{46B5FD19-E6A8-4A93-81B4-E90D5C28F9B6}" dt="2020-07-01T11:38:01.803" v="36679"/>
        <pc:sldMkLst>
          <pc:docMk/>
          <pc:sldMk cId="134139084" sldId="360"/>
        </pc:sldMkLst>
        <pc:spChg chg="mod">
          <ac:chgData name="Christoph Sperl" userId="4af139c36cd33df3" providerId="LiveId" clId="{46B5FD19-E6A8-4A93-81B4-E90D5C28F9B6}" dt="2020-07-01T11:20:47.987" v="36264" actId="20577"/>
          <ac:spMkLst>
            <pc:docMk/>
            <pc:sldMk cId="134139084" sldId="360"/>
            <ac:spMk id="7" creationId="{8596B42F-0F38-41BD-887E-BDFB27E3B349}"/>
          </ac:spMkLst>
        </pc:spChg>
        <pc:picChg chg="add mod">
          <ac:chgData name="Christoph Sperl" userId="4af139c36cd33df3" providerId="LiveId" clId="{46B5FD19-E6A8-4A93-81B4-E90D5C28F9B6}" dt="2020-07-01T11:12:32.221" v="36049" actId="1076"/>
          <ac:picMkLst>
            <pc:docMk/>
            <pc:sldMk cId="134139084" sldId="360"/>
            <ac:picMk id="3" creationId="{C42E3F90-DB41-40CC-B236-D882D57331D4}"/>
          </ac:picMkLst>
        </pc:picChg>
        <pc:picChg chg="del">
          <ac:chgData name="Christoph Sperl" userId="4af139c36cd33df3" providerId="LiveId" clId="{46B5FD19-E6A8-4A93-81B4-E90D5C28F9B6}" dt="2020-07-01T11:12:25.257" v="36046" actId="478"/>
          <ac:picMkLst>
            <pc:docMk/>
            <pc:sldMk cId="134139084" sldId="360"/>
            <ac:picMk id="8" creationId="{3A0DCB5C-2B39-483D-A3A6-6DB1FB67001E}"/>
          </ac:picMkLst>
        </pc:picChg>
        <pc:cxnChg chg="add mod">
          <ac:chgData name="Christoph Sperl" userId="4af139c36cd33df3" providerId="LiveId" clId="{46B5FD19-E6A8-4A93-81B4-E90D5C28F9B6}" dt="2020-07-01T11:37:45.412" v="36674" actId="14100"/>
          <ac:cxnSpMkLst>
            <pc:docMk/>
            <pc:sldMk cId="134139084" sldId="360"/>
            <ac:cxnSpMk id="6" creationId="{0CD40005-FB19-4523-8B74-9D213FFFBAE4}"/>
          </ac:cxnSpMkLst>
        </pc:cxnChg>
        <pc:cxnChg chg="add mod">
          <ac:chgData name="Christoph Sperl" userId="4af139c36cd33df3" providerId="LiveId" clId="{46B5FD19-E6A8-4A93-81B4-E90D5C28F9B6}" dt="2020-07-01T11:37:55.750" v="36677" actId="14100"/>
          <ac:cxnSpMkLst>
            <pc:docMk/>
            <pc:sldMk cId="134139084" sldId="360"/>
            <ac:cxnSpMk id="9" creationId="{4BB8E3F5-71CD-4541-811D-D729D815BDC4}"/>
          </ac:cxnSpMkLst>
        </pc:cxnChg>
      </pc:sldChg>
      <pc:sldChg chg="delSp add del mod">
        <pc:chgData name="Christoph Sperl" userId="4af139c36cd33df3" providerId="LiveId" clId="{46B5FD19-E6A8-4A93-81B4-E90D5C28F9B6}" dt="2020-07-01T11:10:47.314" v="35979" actId="47"/>
        <pc:sldMkLst>
          <pc:docMk/>
          <pc:sldMk cId="1792586504" sldId="360"/>
        </pc:sldMkLst>
        <pc:picChg chg="del">
          <ac:chgData name="Christoph Sperl" userId="4af139c36cd33df3" providerId="LiveId" clId="{46B5FD19-E6A8-4A93-81B4-E90D5C28F9B6}" dt="2020-07-01T11:10:38.490" v="35978" actId="478"/>
          <ac:picMkLst>
            <pc:docMk/>
            <pc:sldMk cId="1792586504" sldId="360"/>
            <ac:picMk id="8" creationId="{3A0DCB5C-2B39-483D-A3A6-6DB1FB67001E}"/>
          </ac:picMkLst>
        </pc:picChg>
      </pc:sldChg>
      <pc:sldChg chg="addSp delSp modSp add mod setBg delAnim modAnim">
        <pc:chgData name="Christoph Sperl" userId="4af139c36cd33df3" providerId="LiveId" clId="{46B5FD19-E6A8-4A93-81B4-E90D5C28F9B6}" dt="2020-07-01T12:31:47.820" v="38025"/>
        <pc:sldMkLst>
          <pc:docMk/>
          <pc:sldMk cId="2736150492" sldId="361"/>
        </pc:sldMkLst>
        <pc:spChg chg="del mod">
          <ac:chgData name="Christoph Sperl" userId="4af139c36cd33df3" providerId="LiveId" clId="{46B5FD19-E6A8-4A93-81B4-E90D5C28F9B6}" dt="2020-07-01T11:55:40.335" v="37587" actId="478"/>
          <ac:spMkLst>
            <pc:docMk/>
            <pc:sldMk cId="2736150492" sldId="361"/>
            <ac:spMk id="3" creationId="{A44CADAB-B91B-4259-BB09-139ED06C15C7}"/>
          </ac:spMkLst>
        </pc:spChg>
        <pc:spChg chg="add mod">
          <ac:chgData name="Christoph Sperl" userId="4af139c36cd33df3" providerId="LiveId" clId="{46B5FD19-E6A8-4A93-81B4-E90D5C28F9B6}" dt="2020-07-01T12:27:41.473" v="37855" actId="20577"/>
          <ac:spMkLst>
            <pc:docMk/>
            <pc:sldMk cId="2736150492" sldId="361"/>
            <ac:spMk id="7" creationId="{09628D7F-6A19-4C53-BD59-77DCA7556301}"/>
          </ac:spMkLst>
        </pc:spChg>
        <pc:spChg chg="add mod">
          <ac:chgData name="Christoph Sperl" userId="4af139c36cd33df3" providerId="LiveId" clId="{46B5FD19-E6A8-4A93-81B4-E90D5C28F9B6}" dt="2020-07-01T12:29:43.219" v="38006" actId="20577"/>
          <ac:spMkLst>
            <pc:docMk/>
            <pc:sldMk cId="2736150492" sldId="361"/>
            <ac:spMk id="12" creationId="{93F0765B-93A0-4A4F-8A11-0726D991B2B2}"/>
          </ac:spMkLst>
        </pc:spChg>
        <pc:spChg chg="add mod">
          <ac:chgData name="Christoph Sperl" userId="4af139c36cd33df3" providerId="LiveId" clId="{46B5FD19-E6A8-4A93-81B4-E90D5C28F9B6}" dt="2020-07-01T12:31:00.709" v="38020" actId="692"/>
          <ac:spMkLst>
            <pc:docMk/>
            <pc:sldMk cId="2736150492" sldId="361"/>
            <ac:spMk id="16" creationId="{F05B74FF-7475-4F76-BA71-604A63ED316B}"/>
          </ac:spMkLst>
        </pc:spChg>
        <pc:picChg chg="add mod">
          <ac:chgData name="Christoph Sperl" userId="4af139c36cd33df3" providerId="LiveId" clId="{46B5FD19-E6A8-4A93-81B4-E90D5C28F9B6}" dt="2020-07-01T12:25:55.911" v="37605" actId="1076"/>
          <ac:picMkLst>
            <pc:docMk/>
            <pc:sldMk cId="2736150492" sldId="361"/>
            <ac:picMk id="6" creationId="{9557A59F-8DCE-45B4-A5CA-B557D62D5648}"/>
          </ac:picMkLst>
        </pc:picChg>
        <pc:picChg chg="add mod">
          <ac:chgData name="Christoph Sperl" userId="4af139c36cd33df3" providerId="LiveId" clId="{46B5FD19-E6A8-4A93-81B4-E90D5C28F9B6}" dt="2020-07-01T12:28:39.319" v="37861" actId="1076"/>
          <ac:picMkLst>
            <pc:docMk/>
            <pc:sldMk cId="2736150492" sldId="361"/>
            <ac:picMk id="11" creationId="{F24DF277-831C-48F7-9EE6-713988AAB31B}"/>
          </ac:picMkLst>
        </pc:picChg>
        <pc:cxnChg chg="add mod">
          <ac:chgData name="Christoph Sperl" userId="4af139c36cd33df3" providerId="LiveId" clId="{46B5FD19-E6A8-4A93-81B4-E90D5C28F9B6}" dt="2020-07-01T12:25:09.920" v="37601" actId="1076"/>
          <ac:cxnSpMkLst>
            <pc:docMk/>
            <pc:sldMk cId="2736150492" sldId="361"/>
            <ac:cxnSpMk id="5" creationId="{4E618577-782D-4DED-A5F1-8037EDD0C63F}"/>
          </ac:cxnSpMkLst>
        </pc:cxnChg>
        <pc:cxnChg chg="add mod">
          <ac:chgData name="Christoph Sperl" userId="4af139c36cd33df3" providerId="LiveId" clId="{46B5FD19-E6A8-4A93-81B4-E90D5C28F9B6}" dt="2020-07-01T12:27:59.205" v="37858" actId="14100"/>
          <ac:cxnSpMkLst>
            <pc:docMk/>
            <pc:sldMk cId="2736150492" sldId="361"/>
            <ac:cxnSpMk id="8" creationId="{E4F91032-6AF9-497A-8991-6F986CBC1579}"/>
          </ac:cxnSpMkLst>
        </pc:cxnChg>
        <pc:cxnChg chg="add del mod">
          <ac:chgData name="Christoph Sperl" userId="4af139c36cd33df3" providerId="LiveId" clId="{46B5FD19-E6A8-4A93-81B4-E90D5C28F9B6}" dt="2020-07-01T12:30:10.625" v="38010" actId="478"/>
          <ac:cxnSpMkLst>
            <pc:docMk/>
            <pc:sldMk cId="2736150492" sldId="361"/>
            <ac:cxnSpMk id="13" creationId="{AB10D045-7701-43D9-8BBA-DB01162791C2}"/>
          </ac:cxnSpMkLst>
        </pc:cxnChg>
      </pc:sldChg>
      <pc:sldChg chg="addSp delSp modSp add mod delAnim modAnim">
        <pc:chgData name="Christoph Sperl" userId="4af139c36cd33df3" providerId="LiveId" clId="{46B5FD19-E6A8-4A93-81B4-E90D5C28F9B6}" dt="2020-07-01T13:02:52.228" v="38283"/>
        <pc:sldMkLst>
          <pc:docMk/>
          <pc:sldMk cId="1947190663" sldId="362"/>
        </pc:sldMkLst>
        <pc:spChg chg="add mod">
          <ac:chgData name="Christoph Sperl" userId="4af139c36cd33df3" providerId="LiveId" clId="{46B5FD19-E6A8-4A93-81B4-E90D5C28F9B6}" dt="2020-07-01T13:01:10.137" v="38269" actId="20577"/>
          <ac:spMkLst>
            <pc:docMk/>
            <pc:sldMk cId="1947190663" sldId="362"/>
            <ac:spMk id="4" creationId="{88A10F47-6FF3-4A73-87A8-04FFCB9B5139}"/>
          </ac:spMkLst>
        </pc:spChg>
        <pc:spChg chg="del">
          <ac:chgData name="Christoph Sperl" userId="4af139c36cd33df3" providerId="LiveId" clId="{46B5FD19-E6A8-4A93-81B4-E90D5C28F9B6}" dt="2020-07-01T12:32:04.748" v="38027" actId="478"/>
          <ac:spMkLst>
            <pc:docMk/>
            <pc:sldMk cId="1947190663" sldId="362"/>
            <ac:spMk id="7" creationId="{09628D7F-6A19-4C53-BD59-77DCA7556301}"/>
          </ac:spMkLst>
        </pc:spChg>
        <pc:spChg chg="del">
          <ac:chgData name="Christoph Sperl" userId="4af139c36cd33df3" providerId="LiveId" clId="{46B5FD19-E6A8-4A93-81B4-E90D5C28F9B6}" dt="2020-07-01T12:32:04.748" v="38027" actId="478"/>
          <ac:spMkLst>
            <pc:docMk/>
            <pc:sldMk cId="1947190663" sldId="362"/>
            <ac:spMk id="12" creationId="{93F0765B-93A0-4A4F-8A11-0726D991B2B2}"/>
          </ac:spMkLst>
        </pc:spChg>
        <pc:spChg chg="add mod">
          <ac:chgData name="Christoph Sperl" userId="4af139c36cd33df3" providerId="LiveId" clId="{46B5FD19-E6A8-4A93-81B4-E90D5C28F9B6}" dt="2020-07-01T13:02:47.441" v="38282" actId="14100"/>
          <ac:spMkLst>
            <pc:docMk/>
            <pc:sldMk cId="1947190663" sldId="362"/>
            <ac:spMk id="13" creationId="{6C3F7F06-086D-41BF-87DF-CD88875FABE9}"/>
          </ac:spMkLst>
        </pc:spChg>
        <pc:spChg chg="del">
          <ac:chgData name="Christoph Sperl" userId="4af139c36cd33df3" providerId="LiveId" clId="{46B5FD19-E6A8-4A93-81B4-E90D5C28F9B6}" dt="2020-07-01T12:32:04.748" v="38027" actId="478"/>
          <ac:spMkLst>
            <pc:docMk/>
            <pc:sldMk cId="1947190663" sldId="362"/>
            <ac:spMk id="16" creationId="{F05B74FF-7475-4F76-BA71-604A63ED316B}"/>
          </ac:spMkLst>
        </pc:spChg>
        <pc:picChg chg="add mod">
          <ac:chgData name="Christoph Sperl" userId="4af139c36cd33df3" providerId="LiveId" clId="{46B5FD19-E6A8-4A93-81B4-E90D5C28F9B6}" dt="2020-07-01T12:33:46.888" v="38030" actId="1076"/>
          <ac:picMkLst>
            <pc:docMk/>
            <pc:sldMk cId="1947190663" sldId="362"/>
            <ac:picMk id="3" creationId="{0AE333AE-A6FC-46F5-B0C1-AE3A585A0550}"/>
          </ac:picMkLst>
        </pc:picChg>
        <pc:picChg chg="del">
          <ac:chgData name="Christoph Sperl" userId="4af139c36cd33df3" providerId="LiveId" clId="{46B5FD19-E6A8-4A93-81B4-E90D5C28F9B6}" dt="2020-07-01T12:32:04.748" v="38027" actId="478"/>
          <ac:picMkLst>
            <pc:docMk/>
            <pc:sldMk cId="1947190663" sldId="362"/>
            <ac:picMk id="6" creationId="{9557A59F-8DCE-45B4-A5CA-B557D62D5648}"/>
          </ac:picMkLst>
        </pc:picChg>
        <pc:picChg chg="del">
          <ac:chgData name="Christoph Sperl" userId="4af139c36cd33df3" providerId="LiveId" clId="{46B5FD19-E6A8-4A93-81B4-E90D5C28F9B6}" dt="2020-07-01T12:32:04.748" v="38027" actId="478"/>
          <ac:picMkLst>
            <pc:docMk/>
            <pc:sldMk cId="1947190663" sldId="362"/>
            <ac:picMk id="11" creationId="{F24DF277-831C-48F7-9EE6-713988AAB31B}"/>
          </ac:picMkLst>
        </pc:picChg>
        <pc:cxnChg chg="del">
          <ac:chgData name="Christoph Sperl" userId="4af139c36cd33df3" providerId="LiveId" clId="{46B5FD19-E6A8-4A93-81B4-E90D5C28F9B6}" dt="2020-07-01T12:32:04.748" v="38027" actId="478"/>
          <ac:cxnSpMkLst>
            <pc:docMk/>
            <pc:sldMk cId="1947190663" sldId="362"/>
            <ac:cxnSpMk id="5" creationId="{4E618577-782D-4DED-A5F1-8037EDD0C63F}"/>
          </ac:cxnSpMkLst>
        </pc:cxnChg>
        <pc:cxnChg chg="del">
          <ac:chgData name="Christoph Sperl" userId="4af139c36cd33df3" providerId="LiveId" clId="{46B5FD19-E6A8-4A93-81B4-E90D5C28F9B6}" dt="2020-07-01T12:32:04.748" v="38027" actId="478"/>
          <ac:cxnSpMkLst>
            <pc:docMk/>
            <pc:sldMk cId="1947190663" sldId="362"/>
            <ac:cxnSpMk id="8" creationId="{E4F91032-6AF9-497A-8991-6F986CBC1579}"/>
          </ac:cxnSpMkLst>
        </pc:cxnChg>
        <pc:cxnChg chg="add mod">
          <ac:chgData name="Christoph Sperl" userId="4af139c36cd33df3" providerId="LiveId" clId="{46B5FD19-E6A8-4A93-81B4-E90D5C28F9B6}" dt="2020-07-01T13:01:57.553" v="38273" actId="14100"/>
          <ac:cxnSpMkLst>
            <pc:docMk/>
            <pc:sldMk cId="1947190663" sldId="362"/>
            <ac:cxnSpMk id="14" creationId="{9D7D791E-233A-4B47-9F45-D6EA9598D767}"/>
          </ac:cxnSpMkLst>
        </pc:cxnChg>
        <pc:cxnChg chg="add mod">
          <ac:chgData name="Christoph Sperl" userId="4af139c36cd33df3" providerId="LiveId" clId="{46B5FD19-E6A8-4A93-81B4-E90D5C28F9B6}" dt="2020-07-01T13:02:05.818" v="38277" actId="14100"/>
          <ac:cxnSpMkLst>
            <pc:docMk/>
            <pc:sldMk cId="1947190663" sldId="362"/>
            <ac:cxnSpMk id="17" creationId="{A963E202-14F5-44E7-A9A6-B13C110B3442}"/>
          </ac:cxnSpMkLst>
        </pc:cxnChg>
      </pc:sldChg>
      <pc:sldChg chg="addSp delSp add del mod addAnim delAnim">
        <pc:chgData name="Christoph Sperl" userId="4af139c36cd33df3" providerId="LiveId" clId="{46B5FD19-E6A8-4A93-81B4-E90D5C28F9B6}" dt="2020-07-01T13:18:11.428" v="39329" actId="47"/>
        <pc:sldMkLst>
          <pc:docMk/>
          <pc:sldMk cId="427266310" sldId="363"/>
        </pc:sldMkLst>
        <pc:spChg chg="add del">
          <ac:chgData name="Christoph Sperl" userId="4af139c36cd33df3" providerId="LiveId" clId="{46B5FD19-E6A8-4A93-81B4-E90D5C28F9B6}" dt="2020-07-01T13:09:37.606" v="38286" actId="478"/>
          <ac:spMkLst>
            <pc:docMk/>
            <pc:sldMk cId="427266310" sldId="363"/>
            <ac:spMk id="4" creationId="{88A10F47-6FF3-4A73-87A8-04FFCB9B5139}"/>
          </ac:spMkLst>
        </pc:spChg>
        <pc:spChg chg="add del">
          <ac:chgData name="Christoph Sperl" userId="4af139c36cd33df3" providerId="LiveId" clId="{46B5FD19-E6A8-4A93-81B4-E90D5C28F9B6}" dt="2020-07-01T13:09:37.606" v="38286" actId="478"/>
          <ac:spMkLst>
            <pc:docMk/>
            <pc:sldMk cId="427266310" sldId="363"/>
            <ac:spMk id="13" creationId="{6C3F7F06-086D-41BF-87DF-CD88875FABE9}"/>
          </ac:spMkLst>
        </pc:spChg>
        <pc:picChg chg="add del">
          <ac:chgData name="Christoph Sperl" userId="4af139c36cd33df3" providerId="LiveId" clId="{46B5FD19-E6A8-4A93-81B4-E90D5C28F9B6}" dt="2020-07-01T13:09:40.056" v="38287" actId="478"/>
          <ac:picMkLst>
            <pc:docMk/>
            <pc:sldMk cId="427266310" sldId="363"/>
            <ac:picMk id="3" creationId="{0AE333AE-A6FC-46F5-B0C1-AE3A585A0550}"/>
          </ac:picMkLst>
        </pc:picChg>
        <pc:cxnChg chg="add del">
          <ac:chgData name="Christoph Sperl" userId="4af139c36cd33df3" providerId="LiveId" clId="{46B5FD19-E6A8-4A93-81B4-E90D5C28F9B6}" dt="2020-07-01T13:09:37.606" v="38286" actId="478"/>
          <ac:cxnSpMkLst>
            <pc:docMk/>
            <pc:sldMk cId="427266310" sldId="363"/>
            <ac:cxnSpMk id="14" creationId="{9D7D791E-233A-4B47-9F45-D6EA9598D767}"/>
          </ac:cxnSpMkLst>
        </pc:cxnChg>
        <pc:cxnChg chg="add del">
          <ac:chgData name="Christoph Sperl" userId="4af139c36cd33df3" providerId="LiveId" clId="{46B5FD19-E6A8-4A93-81B4-E90D5C28F9B6}" dt="2020-07-01T13:09:37.606" v="38286" actId="478"/>
          <ac:cxnSpMkLst>
            <pc:docMk/>
            <pc:sldMk cId="427266310" sldId="363"/>
            <ac:cxnSpMk id="17" creationId="{A963E202-14F5-44E7-A9A6-B13C110B3442}"/>
          </ac:cxnSpMkLst>
        </pc:cxnChg>
      </pc:sldChg>
      <pc:sldChg chg="addSp delSp modSp add mod delAnim modAnim">
        <pc:chgData name="Christoph Sperl" userId="4af139c36cd33df3" providerId="LiveId" clId="{46B5FD19-E6A8-4A93-81B4-E90D5C28F9B6}" dt="2020-07-01T13:18:52.704" v="39331" actId="21"/>
        <pc:sldMkLst>
          <pc:docMk/>
          <pc:sldMk cId="3795990317" sldId="364"/>
        </pc:sldMkLst>
        <pc:spChg chg="mod">
          <ac:chgData name="Christoph Sperl" userId="4af139c36cd33df3" providerId="LiveId" clId="{46B5FD19-E6A8-4A93-81B4-E90D5C28F9B6}" dt="2020-07-01T13:10:36.513" v="38339" actId="20577"/>
          <ac:spMkLst>
            <pc:docMk/>
            <pc:sldMk cId="3795990317" sldId="364"/>
            <ac:spMk id="4" creationId="{88A10F47-6FF3-4A73-87A8-04FFCB9B5139}"/>
          </ac:spMkLst>
        </pc:spChg>
        <pc:spChg chg="add mod">
          <ac:chgData name="Christoph Sperl" userId="4af139c36cd33df3" providerId="LiveId" clId="{46B5FD19-E6A8-4A93-81B4-E90D5C28F9B6}" dt="2020-07-01T13:10:59.766" v="38394" actId="20577"/>
          <ac:spMkLst>
            <pc:docMk/>
            <pc:sldMk cId="3795990317" sldId="364"/>
            <ac:spMk id="10" creationId="{2943AFEC-6DF8-49A8-B4A4-9C5D998A2B45}"/>
          </ac:spMkLst>
        </pc:spChg>
        <pc:spChg chg="del">
          <ac:chgData name="Christoph Sperl" userId="4af139c36cd33df3" providerId="LiveId" clId="{46B5FD19-E6A8-4A93-81B4-E90D5C28F9B6}" dt="2020-07-01T13:10:24.773" v="38336" actId="478"/>
          <ac:spMkLst>
            <pc:docMk/>
            <pc:sldMk cId="3795990317" sldId="364"/>
            <ac:spMk id="13" creationId="{6C3F7F06-086D-41BF-87DF-CD88875FABE9}"/>
          </ac:spMkLst>
        </pc:spChg>
        <pc:spChg chg="add mod">
          <ac:chgData name="Christoph Sperl" userId="4af139c36cd33df3" providerId="LiveId" clId="{46B5FD19-E6A8-4A93-81B4-E90D5C28F9B6}" dt="2020-07-01T13:11:46.778" v="38487" actId="20577"/>
          <ac:spMkLst>
            <pc:docMk/>
            <pc:sldMk cId="3795990317" sldId="364"/>
            <ac:spMk id="15" creationId="{CA0F422F-36C2-441A-B1E9-96A0B54FB508}"/>
          </ac:spMkLst>
        </pc:spChg>
        <pc:spChg chg="add mod">
          <ac:chgData name="Christoph Sperl" userId="4af139c36cd33df3" providerId="LiveId" clId="{46B5FD19-E6A8-4A93-81B4-E90D5C28F9B6}" dt="2020-07-01T13:14:55.680" v="39033" actId="20577"/>
          <ac:spMkLst>
            <pc:docMk/>
            <pc:sldMk cId="3795990317" sldId="364"/>
            <ac:spMk id="18" creationId="{1EA2C6CD-1927-41C5-BE3E-7B132697014D}"/>
          </ac:spMkLst>
        </pc:spChg>
        <pc:graphicFrameChg chg="add del modGraphic">
          <ac:chgData name="Christoph Sperl" userId="4af139c36cd33df3" providerId="LiveId" clId="{46B5FD19-E6A8-4A93-81B4-E90D5C28F9B6}" dt="2020-07-01T13:18:52.704" v="39331" actId="21"/>
          <ac:graphicFrameMkLst>
            <pc:docMk/>
            <pc:sldMk cId="3795990317" sldId="364"/>
            <ac:graphicFrameMk id="22" creationId="{89E36CF1-F429-401C-9661-C595A5DEE44E}"/>
          </ac:graphicFrameMkLst>
        </pc:graphicFrameChg>
        <pc:picChg chg="del">
          <ac:chgData name="Christoph Sperl" userId="4af139c36cd33df3" providerId="LiveId" clId="{46B5FD19-E6A8-4A93-81B4-E90D5C28F9B6}" dt="2020-07-01T13:09:43.462" v="38289" actId="478"/>
          <ac:picMkLst>
            <pc:docMk/>
            <pc:sldMk cId="3795990317" sldId="364"/>
            <ac:picMk id="3" creationId="{0AE333AE-A6FC-46F5-B0C1-AE3A585A0550}"/>
          </ac:picMkLst>
        </pc:picChg>
        <pc:picChg chg="add mod">
          <ac:chgData name="Christoph Sperl" userId="4af139c36cd33df3" providerId="LiveId" clId="{46B5FD19-E6A8-4A93-81B4-E90D5C28F9B6}" dt="2020-07-01T13:09:51.300" v="38292" actId="1076"/>
          <ac:picMkLst>
            <pc:docMk/>
            <pc:sldMk cId="3795990317" sldId="364"/>
            <ac:picMk id="5" creationId="{9EFBA6BF-6C8C-4310-99F3-1296A8668AEB}"/>
          </ac:picMkLst>
        </pc:picChg>
        <pc:cxnChg chg="add mod">
          <ac:chgData name="Christoph Sperl" userId="4af139c36cd33df3" providerId="LiveId" clId="{46B5FD19-E6A8-4A93-81B4-E90D5C28F9B6}" dt="2020-07-01T13:11:08.045" v="38397" actId="14100"/>
          <ac:cxnSpMkLst>
            <pc:docMk/>
            <pc:sldMk cId="3795990317" sldId="364"/>
            <ac:cxnSpMk id="11" creationId="{27868C41-EEC6-4515-95BD-30650104C335}"/>
          </ac:cxnSpMkLst>
        </pc:cxnChg>
        <pc:cxnChg chg="mod ord">
          <ac:chgData name="Christoph Sperl" userId="4af139c36cd33df3" providerId="LiveId" clId="{46B5FD19-E6A8-4A93-81B4-E90D5C28F9B6}" dt="2020-07-01T13:12:02.568" v="38489" actId="14100"/>
          <ac:cxnSpMkLst>
            <pc:docMk/>
            <pc:sldMk cId="3795990317" sldId="364"/>
            <ac:cxnSpMk id="14" creationId="{9D7D791E-233A-4B47-9F45-D6EA9598D767}"/>
          </ac:cxnSpMkLst>
        </pc:cxnChg>
        <pc:cxnChg chg="add mod">
          <ac:chgData name="Christoph Sperl" userId="4af139c36cd33df3" providerId="LiveId" clId="{46B5FD19-E6A8-4A93-81B4-E90D5C28F9B6}" dt="2020-07-01T13:14:52.675" v="39023" actId="20577"/>
          <ac:cxnSpMkLst>
            <pc:docMk/>
            <pc:sldMk cId="3795990317" sldId="364"/>
            <ac:cxnSpMk id="19" creationId="{585FF878-8833-4F96-997F-C28AC1CEF4B3}"/>
          </ac:cxnSpMkLst>
        </pc:cxnChg>
      </pc:sldChg>
      <pc:sldChg chg="addSp delSp modSp add mod modAnim">
        <pc:chgData name="Christoph Sperl" userId="4af139c36cd33df3" providerId="LiveId" clId="{46B5FD19-E6A8-4A93-81B4-E90D5C28F9B6}" dt="2020-07-01T13:19:02.670" v="39333" actId="1440"/>
        <pc:sldMkLst>
          <pc:docMk/>
          <pc:sldMk cId="4215120385" sldId="365"/>
        </pc:sldMkLst>
        <pc:spChg chg="mod">
          <ac:chgData name="Christoph Sperl" userId="4af139c36cd33df3" providerId="LiveId" clId="{46B5FD19-E6A8-4A93-81B4-E90D5C28F9B6}" dt="2020-07-01T13:16:32.192" v="39149" actId="14100"/>
          <ac:spMkLst>
            <pc:docMk/>
            <pc:sldMk cId="4215120385" sldId="365"/>
            <ac:spMk id="4" creationId="{88A10F47-6FF3-4A73-87A8-04FFCB9B5139}"/>
          </ac:spMkLst>
        </pc:spChg>
        <pc:spChg chg="del">
          <ac:chgData name="Christoph Sperl" userId="4af139c36cd33df3" providerId="LiveId" clId="{46B5FD19-E6A8-4A93-81B4-E90D5C28F9B6}" dt="2020-07-01T13:16:06.860" v="39141" actId="478"/>
          <ac:spMkLst>
            <pc:docMk/>
            <pc:sldMk cId="4215120385" sldId="365"/>
            <ac:spMk id="10" creationId="{2943AFEC-6DF8-49A8-B4A4-9C5D998A2B45}"/>
          </ac:spMkLst>
        </pc:spChg>
        <pc:spChg chg="del mod">
          <ac:chgData name="Christoph Sperl" userId="4af139c36cd33df3" providerId="LiveId" clId="{46B5FD19-E6A8-4A93-81B4-E90D5C28F9B6}" dt="2020-07-01T13:16:04.907" v="39140" actId="478"/>
          <ac:spMkLst>
            <pc:docMk/>
            <pc:sldMk cId="4215120385" sldId="365"/>
            <ac:spMk id="15" creationId="{CA0F422F-36C2-441A-B1E9-96A0B54FB508}"/>
          </ac:spMkLst>
        </pc:spChg>
        <pc:spChg chg="del">
          <ac:chgData name="Christoph Sperl" userId="4af139c36cd33df3" providerId="LiveId" clId="{46B5FD19-E6A8-4A93-81B4-E90D5C28F9B6}" dt="2020-07-01T13:16:17.389" v="39143" actId="478"/>
          <ac:spMkLst>
            <pc:docMk/>
            <pc:sldMk cId="4215120385" sldId="365"/>
            <ac:spMk id="18" creationId="{1EA2C6CD-1927-41C5-BE3E-7B132697014D}"/>
          </ac:spMkLst>
        </pc:spChg>
        <pc:spChg chg="add mod">
          <ac:chgData name="Christoph Sperl" userId="4af139c36cd33df3" providerId="LiveId" clId="{46B5FD19-E6A8-4A93-81B4-E90D5C28F9B6}" dt="2020-07-01T13:17:51.111" v="39327" actId="20577"/>
          <ac:spMkLst>
            <pc:docMk/>
            <pc:sldMk cId="4215120385" sldId="365"/>
            <ac:spMk id="20" creationId="{2D28B024-B123-49CB-B15C-71BEB5E9F887}"/>
          </ac:spMkLst>
        </pc:spChg>
        <pc:graphicFrameChg chg="add mod modGraphic">
          <ac:chgData name="Christoph Sperl" userId="4af139c36cd33df3" providerId="LiveId" clId="{46B5FD19-E6A8-4A93-81B4-E90D5C28F9B6}" dt="2020-07-01T13:19:02.670" v="39333" actId="1440"/>
          <ac:graphicFrameMkLst>
            <pc:docMk/>
            <pc:sldMk cId="4215120385" sldId="365"/>
            <ac:graphicFrameMk id="21" creationId="{2BCCDC92-0BB7-4BEE-856F-6ECAC29C0276}"/>
          </ac:graphicFrameMkLst>
        </pc:graphicFrameChg>
        <pc:cxnChg chg="mod">
          <ac:chgData name="Christoph Sperl" userId="4af139c36cd33df3" providerId="LiveId" clId="{46B5FD19-E6A8-4A93-81B4-E90D5C28F9B6}" dt="2020-07-01T13:16:45.531" v="39153" actId="14100"/>
          <ac:cxnSpMkLst>
            <pc:docMk/>
            <pc:sldMk cId="4215120385" sldId="365"/>
            <ac:cxnSpMk id="11" creationId="{27868C41-EEC6-4515-95BD-30650104C335}"/>
          </ac:cxnSpMkLst>
        </pc:cxnChg>
        <pc:cxnChg chg="add mod">
          <ac:chgData name="Christoph Sperl" userId="4af139c36cd33df3" providerId="LiveId" clId="{46B5FD19-E6A8-4A93-81B4-E90D5C28F9B6}" dt="2020-07-01T13:16:41.418" v="39152" actId="14100"/>
          <ac:cxnSpMkLst>
            <pc:docMk/>
            <pc:sldMk cId="4215120385" sldId="365"/>
            <ac:cxnSpMk id="13" creationId="{A69B2885-7E9B-4121-B546-5D015C8698A8}"/>
          </ac:cxnSpMkLst>
        </pc:cxnChg>
        <pc:cxnChg chg="del mod">
          <ac:chgData name="Christoph Sperl" userId="4af139c36cd33df3" providerId="LiveId" clId="{46B5FD19-E6A8-4A93-81B4-E90D5C28F9B6}" dt="2020-07-01T13:16:19.911" v="39145" actId="478"/>
          <ac:cxnSpMkLst>
            <pc:docMk/>
            <pc:sldMk cId="4215120385" sldId="365"/>
            <ac:cxnSpMk id="14" creationId="{9D7D791E-233A-4B47-9F45-D6EA9598D767}"/>
          </ac:cxnSpMkLst>
        </pc:cxnChg>
        <pc:cxnChg chg="del mod">
          <ac:chgData name="Christoph Sperl" userId="4af139c36cd33df3" providerId="LiveId" clId="{46B5FD19-E6A8-4A93-81B4-E90D5C28F9B6}" dt="2020-07-01T13:16:19.332" v="39144" actId="478"/>
          <ac:cxnSpMkLst>
            <pc:docMk/>
            <pc:sldMk cId="4215120385" sldId="365"/>
            <ac:cxnSpMk id="19" creationId="{585FF878-8833-4F96-997F-C28AC1CEF4B3}"/>
          </ac:cxnSpMkLst>
        </pc:cxnChg>
      </pc:sldChg>
      <pc:sldChg chg="addSp delSp modSp new mod addAnim delAnim modAnim">
        <pc:chgData name="Christoph Sperl" userId="4af139c36cd33df3" providerId="LiveId" clId="{46B5FD19-E6A8-4A93-81B4-E90D5C28F9B6}" dt="2020-07-02T07:07:30.925" v="40010"/>
        <pc:sldMkLst>
          <pc:docMk/>
          <pc:sldMk cId="2474680349" sldId="366"/>
        </pc:sldMkLst>
        <pc:spChg chg="mod">
          <ac:chgData name="Christoph Sperl" userId="4af139c36cd33df3" providerId="LiveId" clId="{46B5FD19-E6A8-4A93-81B4-E90D5C28F9B6}" dt="2020-07-02T07:05:53.966" v="39927" actId="404"/>
          <ac:spMkLst>
            <pc:docMk/>
            <pc:sldMk cId="2474680349" sldId="366"/>
            <ac:spMk id="2" creationId="{83A8317B-8C3B-4E36-B3C2-F5F0EFE358D8}"/>
          </ac:spMkLst>
        </pc:spChg>
        <pc:spChg chg="del">
          <ac:chgData name="Christoph Sperl" userId="4af139c36cd33df3" providerId="LiveId" clId="{46B5FD19-E6A8-4A93-81B4-E90D5C28F9B6}" dt="2020-07-02T07:05:33.388" v="39919" actId="478"/>
          <ac:spMkLst>
            <pc:docMk/>
            <pc:sldMk cId="2474680349" sldId="366"/>
            <ac:spMk id="3" creationId="{48DE6D46-28D4-4B07-A0D5-E61CA3D84FC6}"/>
          </ac:spMkLst>
        </pc:spChg>
        <pc:spChg chg="add del mod">
          <ac:chgData name="Christoph Sperl" userId="4af139c36cd33df3" providerId="LiveId" clId="{46B5FD19-E6A8-4A93-81B4-E90D5C28F9B6}" dt="2020-07-02T07:07:10.755" v="40003" actId="313"/>
          <ac:spMkLst>
            <pc:docMk/>
            <pc:sldMk cId="2474680349" sldId="366"/>
            <ac:spMk id="5" creationId="{AE9FB409-7848-4931-AFA2-456B22C0F4AE}"/>
          </ac:spMkLst>
        </pc:spChg>
        <pc:picChg chg="add mod">
          <ac:chgData name="Christoph Sperl" userId="4af139c36cd33df3" providerId="LiveId" clId="{46B5FD19-E6A8-4A93-81B4-E90D5C28F9B6}" dt="2020-07-02T07:05:38.405" v="39922" actId="1076"/>
          <ac:picMkLst>
            <pc:docMk/>
            <pc:sldMk cId="2474680349" sldId="366"/>
            <ac:picMk id="4" creationId="{26520943-6D46-459A-B352-F92254072666}"/>
          </ac:picMkLst>
        </pc:picChg>
        <pc:cxnChg chg="add del mod">
          <ac:chgData name="Christoph Sperl" userId="4af139c36cd33df3" providerId="LiveId" clId="{46B5FD19-E6A8-4A93-81B4-E90D5C28F9B6}" dt="2020-07-02T07:07:15.717" v="40004" actId="14100"/>
          <ac:cxnSpMkLst>
            <pc:docMk/>
            <pc:sldMk cId="2474680349" sldId="366"/>
            <ac:cxnSpMk id="6" creationId="{2966C669-F186-41E5-8E2D-A3A465A508A9}"/>
          </ac:cxnSpMkLst>
        </pc:cxnChg>
        <pc:cxnChg chg="add mod">
          <ac:chgData name="Christoph Sperl" userId="4af139c36cd33df3" providerId="LiveId" clId="{46B5FD19-E6A8-4A93-81B4-E90D5C28F9B6}" dt="2020-07-02T07:07:23.396" v="40007" actId="14100"/>
          <ac:cxnSpMkLst>
            <pc:docMk/>
            <pc:sldMk cId="2474680349" sldId="366"/>
            <ac:cxnSpMk id="8" creationId="{5E952BAF-E49E-46A2-88CA-7DEA0A54BC97}"/>
          </ac:cxnSpMkLst>
        </pc:cxnChg>
      </pc:sldChg>
      <pc:sldChg chg="addSp delSp modSp add mod modAnim">
        <pc:chgData name="Christoph Sperl" userId="4af139c36cd33df3" providerId="LiveId" clId="{46B5FD19-E6A8-4A93-81B4-E90D5C28F9B6}" dt="2020-07-02T07:11:39.596" v="40496" actId="21"/>
        <pc:sldMkLst>
          <pc:docMk/>
          <pc:sldMk cId="274443450" sldId="367"/>
        </pc:sldMkLst>
        <pc:spChg chg="mod">
          <ac:chgData name="Christoph Sperl" userId="4af139c36cd33df3" providerId="LiveId" clId="{46B5FD19-E6A8-4A93-81B4-E90D5C28F9B6}" dt="2020-07-02T07:11:21.699" v="40492" actId="20577"/>
          <ac:spMkLst>
            <pc:docMk/>
            <pc:sldMk cId="274443450" sldId="367"/>
            <ac:spMk id="5" creationId="{AE9FB409-7848-4931-AFA2-456B22C0F4AE}"/>
          </ac:spMkLst>
        </pc:spChg>
        <pc:picChg chg="add mod">
          <ac:chgData name="Christoph Sperl" userId="4af139c36cd33df3" providerId="LiveId" clId="{46B5FD19-E6A8-4A93-81B4-E90D5C28F9B6}" dt="2020-07-02T07:08:26.393" v="40020" actId="1076"/>
          <ac:picMkLst>
            <pc:docMk/>
            <pc:sldMk cId="274443450" sldId="367"/>
            <ac:picMk id="3" creationId="{C8C8B06B-36A3-4AD0-B251-E4B5B50822AC}"/>
          </ac:picMkLst>
        </pc:picChg>
        <pc:picChg chg="del">
          <ac:chgData name="Christoph Sperl" userId="4af139c36cd33df3" providerId="LiveId" clId="{46B5FD19-E6A8-4A93-81B4-E90D5C28F9B6}" dt="2020-07-02T07:07:38.651" v="40014" actId="478"/>
          <ac:picMkLst>
            <pc:docMk/>
            <pc:sldMk cId="274443450" sldId="367"/>
            <ac:picMk id="4" creationId="{26520943-6D46-459A-B352-F92254072666}"/>
          </ac:picMkLst>
        </pc:picChg>
        <pc:cxnChg chg="del mod">
          <ac:chgData name="Christoph Sperl" userId="4af139c36cd33df3" providerId="LiveId" clId="{46B5FD19-E6A8-4A93-81B4-E90D5C28F9B6}" dt="2020-07-02T07:11:39.596" v="40496" actId="21"/>
          <ac:cxnSpMkLst>
            <pc:docMk/>
            <pc:sldMk cId="274443450" sldId="367"/>
            <ac:cxnSpMk id="6" creationId="{2966C669-F186-41E5-8E2D-A3A465A508A9}"/>
          </ac:cxnSpMkLst>
        </pc:cxnChg>
        <pc:cxnChg chg="del mod">
          <ac:chgData name="Christoph Sperl" userId="4af139c36cd33df3" providerId="LiveId" clId="{46B5FD19-E6A8-4A93-81B4-E90D5C28F9B6}" dt="2020-07-02T07:11:39.596" v="40496" actId="21"/>
          <ac:cxnSpMkLst>
            <pc:docMk/>
            <pc:sldMk cId="274443450" sldId="367"/>
            <ac:cxnSpMk id="8" creationId="{5E952BAF-E49E-46A2-88CA-7DEA0A54BC97}"/>
          </ac:cxnSpMkLst>
        </pc:cxnChg>
      </pc:sldChg>
      <pc:sldChg chg="new del">
        <pc:chgData name="Christoph Sperl" userId="4af139c36cd33df3" providerId="LiveId" clId="{46B5FD19-E6A8-4A93-81B4-E90D5C28F9B6}" dt="2020-07-02T07:07:34.655" v="40012" actId="47"/>
        <pc:sldMkLst>
          <pc:docMk/>
          <pc:sldMk cId="978452444" sldId="367"/>
        </pc:sldMkLst>
      </pc:sldChg>
      <pc:sldChg chg="addSp delSp modSp add mod modAnim">
        <pc:chgData name="Christoph Sperl" userId="4af139c36cd33df3" providerId="LiveId" clId="{46B5FD19-E6A8-4A93-81B4-E90D5C28F9B6}" dt="2020-07-02T07:15:23.621" v="40829" actId="478"/>
        <pc:sldMkLst>
          <pc:docMk/>
          <pc:sldMk cId="1492437082" sldId="368"/>
        </pc:sldMkLst>
        <pc:spChg chg="mod">
          <ac:chgData name="Christoph Sperl" userId="4af139c36cd33df3" providerId="LiveId" clId="{46B5FD19-E6A8-4A93-81B4-E90D5C28F9B6}" dt="2020-07-02T07:12:41.149" v="40659" actId="20577"/>
          <ac:spMkLst>
            <pc:docMk/>
            <pc:sldMk cId="1492437082" sldId="368"/>
            <ac:spMk id="5" creationId="{AE9FB409-7848-4931-AFA2-456B22C0F4AE}"/>
          </ac:spMkLst>
        </pc:spChg>
        <pc:spChg chg="add mod">
          <ac:chgData name="Christoph Sperl" userId="4af139c36cd33df3" providerId="LiveId" clId="{46B5FD19-E6A8-4A93-81B4-E90D5C28F9B6}" dt="2020-07-02T07:14:15.739" v="40826" actId="20577"/>
          <ac:spMkLst>
            <pc:docMk/>
            <pc:sldMk cId="1492437082" sldId="368"/>
            <ac:spMk id="12" creationId="{F74117FF-DF8C-4595-BF92-82DDD4AC534A}"/>
          </ac:spMkLst>
        </pc:spChg>
        <pc:picChg chg="add del">
          <ac:chgData name="Christoph Sperl" userId="4af139c36cd33df3" providerId="LiveId" clId="{46B5FD19-E6A8-4A93-81B4-E90D5C28F9B6}" dt="2020-07-02T07:15:23.621" v="40829" actId="478"/>
          <ac:picMkLst>
            <pc:docMk/>
            <pc:sldMk cId="1492437082" sldId="368"/>
            <ac:picMk id="14" creationId="{4AE90A54-D37A-4FA1-851F-BF1F6694E37F}"/>
          </ac:picMkLst>
        </pc:picChg>
        <pc:cxnChg chg="del">
          <ac:chgData name="Christoph Sperl" userId="4af139c36cd33df3" providerId="LiveId" clId="{46B5FD19-E6A8-4A93-81B4-E90D5C28F9B6}" dt="2020-07-02T07:11:33.171" v="40495" actId="478"/>
          <ac:cxnSpMkLst>
            <pc:docMk/>
            <pc:sldMk cId="1492437082" sldId="368"/>
            <ac:cxnSpMk id="6" creationId="{2966C669-F186-41E5-8E2D-A3A465A508A9}"/>
          </ac:cxnSpMkLst>
        </pc:cxnChg>
        <pc:cxnChg chg="add mod">
          <ac:chgData name="Christoph Sperl" userId="4af139c36cd33df3" providerId="LiveId" clId="{46B5FD19-E6A8-4A93-81B4-E90D5C28F9B6}" dt="2020-07-02T07:12:57.490" v="40662" actId="14100"/>
          <ac:cxnSpMkLst>
            <pc:docMk/>
            <pc:sldMk cId="1492437082" sldId="368"/>
            <ac:cxnSpMk id="7" creationId="{F8E79978-591A-4972-98F3-EF8F67379C41}"/>
          </ac:cxnSpMkLst>
        </pc:cxnChg>
        <pc:cxnChg chg="del">
          <ac:chgData name="Christoph Sperl" userId="4af139c36cd33df3" providerId="LiveId" clId="{46B5FD19-E6A8-4A93-81B4-E90D5C28F9B6}" dt="2020-07-02T07:11:32.236" v="40494" actId="478"/>
          <ac:cxnSpMkLst>
            <pc:docMk/>
            <pc:sldMk cId="1492437082" sldId="368"/>
            <ac:cxnSpMk id="8" creationId="{5E952BAF-E49E-46A2-88CA-7DEA0A54BC97}"/>
          </ac:cxnSpMkLst>
        </pc:cxnChg>
        <pc:cxnChg chg="add mod">
          <ac:chgData name="Christoph Sperl" userId="4af139c36cd33df3" providerId="LiveId" clId="{46B5FD19-E6A8-4A93-81B4-E90D5C28F9B6}" dt="2020-07-02T07:14:09.258" v="40824" actId="14100"/>
          <ac:cxnSpMkLst>
            <pc:docMk/>
            <pc:sldMk cId="1492437082" sldId="368"/>
            <ac:cxnSpMk id="9" creationId="{B20FFD97-3847-412D-9B55-9BE200913CD5}"/>
          </ac:cxnSpMkLst>
        </pc:cxnChg>
      </pc:sldChg>
      <pc:sldChg chg="addSp delSp modSp add mod modAnim">
        <pc:chgData name="Christoph Sperl" userId="4af139c36cd33df3" providerId="LiveId" clId="{46B5FD19-E6A8-4A93-81B4-E90D5C28F9B6}" dt="2020-07-02T07:18:57.885" v="41262"/>
        <pc:sldMkLst>
          <pc:docMk/>
          <pc:sldMk cId="3465983814" sldId="369"/>
        </pc:sldMkLst>
        <pc:spChg chg="mod">
          <ac:chgData name="Christoph Sperl" userId="4af139c36cd33df3" providerId="LiveId" clId="{46B5FD19-E6A8-4A93-81B4-E90D5C28F9B6}" dt="2020-07-02T07:16:27.425" v="40947" actId="20577"/>
          <ac:spMkLst>
            <pc:docMk/>
            <pc:sldMk cId="3465983814" sldId="369"/>
            <ac:spMk id="5" creationId="{AE9FB409-7848-4931-AFA2-456B22C0F4AE}"/>
          </ac:spMkLst>
        </pc:spChg>
        <pc:spChg chg="mod">
          <ac:chgData name="Christoph Sperl" userId="4af139c36cd33df3" providerId="LiveId" clId="{46B5FD19-E6A8-4A93-81B4-E90D5C28F9B6}" dt="2020-07-02T07:17:44.950" v="41167" actId="20577"/>
          <ac:spMkLst>
            <pc:docMk/>
            <pc:sldMk cId="3465983814" sldId="369"/>
            <ac:spMk id="12" creationId="{F74117FF-DF8C-4595-BF92-82DDD4AC534A}"/>
          </ac:spMkLst>
        </pc:spChg>
        <pc:spChg chg="add mod">
          <ac:chgData name="Christoph Sperl" userId="4af139c36cd33df3" providerId="LiveId" clId="{46B5FD19-E6A8-4A93-81B4-E90D5C28F9B6}" dt="2020-07-02T07:18:32.252" v="41255" actId="20577"/>
          <ac:spMkLst>
            <pc:docMk/>
            <pc:sldMk cId="3465983814" sldId="369"/>
            <ac:spMk id="13" creationId="{60207DE0-A742-4D65-9981-320FEC94BBF0}"/>
          </ac:spMkLst>
        </pc:spChg>
        <pc:picChg chg="del">
          <ac:chgData name="Christoph Sperl" userId="4af139c36cd33df3" providerId="LiveId" clId="{46B5FD19-E6A8-4A93-81B4-E90D5C28F9B6}" dt="2020-07-02T07:15:29.743" v="40831" actId="478"/>
          <ac:picMkLst>
            <pc:docMk/>
            <pc:sldMk cId="3465983814" sldId="369"/>
            <ac:picMk id="3" creationId="{C8C8B06B-36A3-4AD0-B251-E4B5B50822AC}"/>
          </ac:picMkLst>
        </pc:picChg>
        <pc:picChg chg="add mod">
          <ac:chgData name="Christoph Sperl" userId="4af139c36cd33df3" providerId="LiveId" clId="{46B5FD19-E6A8-4A93-81B4-E90D5C28F9B6}" dt="2020-07-02T07:15:44.699" v="40835" actId="1076"/>
          <ac:picMkLst>
            <pc:docMk/>
            <pc:sldMk cId="3465983814" sldId="369"/>
            <ac:picMk id="4" creationId="{072BA614-9320-4B1A-9099-78CF544B4288}"/>
          </ac:picMkLst>
        </pc:picChg>
        <pc:cxnChg chg="mod ord">
          <ac:chgData name="Christoph Sperl" userId="4af139c36cd33df3" providerId="LiveId" clId="{46B5FD19-E6A8-4A93-81B4-E90D5C28F9B6}" dt="2020-07-02T07:16:25.967" v="40939" actId="20577"/>
          <ac:cxnSpMkLst>
            <pc:docMk/>
            <pc:sldMk cId="3465983814" sldId="369"/>
            <ac:cxnSpMk id="7" creationId="{F8E79978-591A-4972-98F3-EF8F67379C41}"/>
          </ac:cxnSpMkLst>
        </pc:cxnChg>
        <pc:cxnChg chg="mod ord">
          <ac:chgData name="Christoph Sperl" userId="4af139c36cd33df3" providerId="LiveId" clId="{46B5FD19-E6A8-4A93-81B4-E90D5C28F9B6}" dt="2020-07-02T07:17:55.844" v="41168" actId="14100"/>
          <ac:cxnSpMkLst>
            <pc:docMk/>
            <pc:sldMk cId="3465983814" sldId="369"/>
            <ac:cxnSpMk id="9" creationId="{B20FFD97-3847-412D-9B55-9BE200913CD5}"/>
          </ac:cxnSpMkLst>
        </pc:cxnChg>
        <pc:cxnChg chg="add mod">
          <ac:chgData name="Christoph Sperl" userId="4af139c36cd33df3" providerId="LiveId" clId="{46B5FD19-E6A8-4A93-81B4-E90D5C28F9B6}" dt="2020-07-02T07:18:41.902" v="41258" actId="14100"/>
          <ac:cxnSpMkLst>
            <pc:docMk/>
            <pc:sldMk cId="3465983814" sldId="369"/>
            <ac:cxnSpMk id="14" creationId="{C4245E2E-B730-43CF-AE7F-578521565CB9}"/>
          </ac:cxnSpMkLst>
        </pc:cxnChg>
      </pc:sldChg>
      <pc:sldChg chg="addSp delSp modSp add mod modAnim">
        <pc:chgData name="Christoph Sperl" userId="4af139c36cd33df3" providerId="LiveId" clId="{46B5FD19-E6A8-4A93-81B4-E90D5C28F9B6}" dt="2020-07-02T07:31:53.637" v="41988" actId="1440"/>
        <pc:sldMkLst>
          <pc:docMk/>
          <pc:sldMk cId="588280488" sldId="370"/>
        </pc:sldMkLst>
        <pc:spChg chg="mod">
          <ac:chgData name="Christoph Sperl" userId="4af139c36cd33df3" providerId="LiveId" clId="{46B5FD19-E6A8-4A93-81B4-E90D5C28F9B6}" dt="2020-07-02T07:24:24.603" v="41412" actId="20577"/>
          <ac:spMkLst>
            <pc:docMk/>
            <pc:sldMk cId="588280488" sldId="370"/>
            <ac:spMk id="5" creationId="{AE9FB409-7848-4931-AFA2-456B22C0F4AE}"/>
          </ac:spMkLst>
        </pc:spChg>
        <pc:spChg chg="mod">
          <ac:chgData name="Christoph Sperl" userId="4af139c36cd33df3" providerId="LiveId" clId="{46B5FD19-E6A8-4A93-81B4-E90D5C28F9B6}" dt="2020-07-02T07:25:04.258" v="41528" actId="20577"/>
          <ac:spMkLst>
            <pc:docMk/>
            <pc:sldMk cId="588280488" sldId="370"/>
            <ac:spMk id="12" creationId="{F74117FF-DF8C-4595-BF92-82DDD4AC534A}"/>
          </ac:spMkLst>
        </pc:spChg>
        <pc:spChg chg="mod">
          <ac:chgData name="Christoph Sperl" userId="4af139c36cd33df3" providerId="LiveId" clId="{46B5FD19-E6A8-4A93-81B4-E90D5C28F9B6}" dt="2020-07-02T07:25:53.770" v="41641" actId="1076"/>
          <ac:spMkLst>
            <pc:docMk/>
            <pc:sldMk cId="588280488" sldId="370"/>
            <ac:spMk id="13" creationId="{60207DE0-A742-4D65-9981-320FEC94BBF0}"/>
          </ac:spMkLst>
        </pc:spChg>
        <pc:spChg chg="add mod">
          <ac:chgData name="Christoph Sperl" userId="4af139c36cd33df3" providerId="LiveId" clId="{46B5FD19-E6A8-4A93-81B4-E90D5C28F9B6}" dt="2020-07-02T07:26:29.757" v="41697" actId="1076"/>
          <ac:spMkLst>
            <pc:docMk/>
            <pc:sldMk cId="588280488" sldId="370"/>
            <ac:spMk id="15" creationId="{4F8456ED-8060-41D7-A6D2-7161E3A94B7D}"/>
          </ac:spMkLst>
        </pc:spChg>
        <pc:graphicFrameChg chg="add modGraphic">
          <ac:chgData name="Christoph Sperl" userId="4af139c36cd33df3" providerId="LiveId" clId="{46B5FD19-E6A8-4A93-81B4-E90D5C28F9B6}" dt="2020-07-02T07:31:53.637" v="41988" actId="1440"/>
          <ac:graphicFrameMkLst>
            <pc:docMk/>
            <pc:sldMk cId="588280488" sldId="370"/>
            <ac:graphicFrameMk id="21" creationId="{166EA457-9D14-4FD9-94D3-B488EA2ED009}"/>
          </ac:graphicFrameMkLst>
        </pc:graphicFrameChg>
        <pc:picChg chg="add mod">
          <ac:chgData name="Christoph Sperl" userId="4af139c36cd33df3" providerId="LiveId" clId="{46B5FD19-E6A8-4A93-81B4-E90D5C28F9B6}" dt="2020-07-02T07:23:17.628" v="41271" actId="1076"/>
          <ac:picMkLst>
            <pc:docMk/>
            <pc:sldMk cId="588280488" sldId="370"/>
            <ac:picMk id="3" creationId="{93B7C309-1324-4571-941A-96BD61FE756B}"/>
          </ac:picMkLst>
        </pc:picChg>
        <pc:picChg chg="del">
          <ac:chgData name="Christoph Sperl" userId="4af139c36cd33df3" providerId="LiveId" clId="{46B5FD19-E6A8-4A93-81B4-E90D5C28F9B6}" dt="2020-07-02T07:23:09.255" v="41267" actId="478"/>
          <ac:picMkLst>
            <pc:docMk/>
            <pc:sldMk cId="588280488" sldId="370"/>
            <ac:picMk id="4" creationId="{072BA614-9320-4B1A-9099-78CF544B4288}"/>
          </ac:picMkLst>
        </pc:picChg>
        <pc:cxnChg chg="mod ord">
          <ac:chgData name="Christoph Sperl" userId="4af139c36cd33df3" providerId="LiveId" clId="{46B5FD19-E6A8-4A93-81B4-E90D5C28F9B6}" dt="2020-07-02T07:27:34.964" v="41700" actId="14100"/>
          <ac:cxnSpMkLst>
            <pc:docMk/>
            <pc:sldMk cId="588280488" sldId="370"/>
            <ac:cxnSpMk id="7" creationId="{F8E79978-591A-4972-98F3-EF8F67379C41}"/>
          </ac:cxnSpMkLst>
        </pc:cxnChg>
        <pc:cxnChg chg="mod ord">
          <ac:chgData name="Christoph Sperl" userId="4af139c36cd33df3" providerId="LiveId" clId="{46B5FD19-E6A8-4A93-81B4-E90D5C28F9B6}" dt="2020-07-02T07:27:49.648" v="41703" actId="14100"/>
          <ac:cxnSpMkLst>
            <pc:docMk/>
            <pc:sldMk cId="588280488" sldId="370"/>
            <ac:cxnSpMk id="9" creationId="{B20FFD97-3847-412D-9B55-9BE200913CD5}"/>
          </ac:cxnSpMkLst>
        </pc:cxnChg>
        <pc:cxnChg chg="mod ord">
          <ac:chgData name="Christoph Sperl" userId="4af139c36cd33df3" providerId="LiveId" clId="{46B5FD19-E6A8-4A93-81B4-E90D5C28F9B6}" dt="2020-07-02T07:26:00.394" v="41642" actId="14100"/>
          <ac:cxnSpMkLst>
            <pc:docMk/>
            <pc:sldMk cId="588280488" sldId="370"/>
            <ac:cxnSpMk id="14" creationId="{C4245E2E-B730-43CF-AE7F-578521565CB9}"/>
          </ac:cxnSpMkLst>
        </pc:cxnChg>
      </pc:sldChg>
      <pc:sldChg chg="add del">
        <pc:chgData name="Christoph Sperl" userId="4af139c36cd33df3" providerId="LiveId" clId="{46B5FD19-E6A8-4A93-81B4-E90D5C28F9B6}" dt="2020-07-02T07:22:04.111" v="41263" actId="47"/>
        <pc:sldMkLst>
          <pc:docMk/>
          <pc:sldMk cId="837406993" sldId="370"/>
        </pc:sldMkLst>
      </pc:sldChg>
      <pc:sldChg chg="new del">
        <pc:chgData name="Christoph Sperl" userId="4af139c36cd33df3" providerId="LiveId" clId="{46B5FD19-E6A8-4A93-81B4-E90D5C28F9B6}" dt="2020-07-02T07:22:15.714" v="41265" actId="47"/>
        <pc:sldMkLst>
          <pc:docMk/>
          <pc:sldMk cId="2186052227" sldId="370"/>
        </pc:sldMkLst>
      </pc:sldChg>
      <pc:sldChg chg="addSp modSp new mod modAnim">
        <pc:chgData name="Christoph Sperl" userId="4af139c36cd33df3" providerId="LiveId" clId="{46B5FD19-E6A8-4A93-81B4-E90D5C28F9B6}" dt="2020-07-02T07:32:50.003" v="42035" actId="1076"/>
        <pc:sldMkLst>
          <pc:docMk/>
          <pc:sldMk cId="1268060289" sldId="371"/>
        </pc:sldMkLst>
        <pc:spChg chg="mod">
          <ac:chgData name="Christoph Sperl" userId="4af139c36cd33df3" providerId="LiveId" clId="{46B5FD19-E6A8-4A93-81B4-E90D5C28F9B6}" dt="2020-07-02T07:32:47.982" v="42034" actId="20577"/>
          <ac:spMkLst>
            <pc:docMk/>
            <pc:sldMk cId="1268060289" sldId="371"/>
            <ac:spMk id="2" creationId="{66F75DD5-9B8D-4CDE-8DC8-F4CE6193DA61}"/>
          </ac:spMkLst>
        </pc:spChg>
        <pc:spChg chg="mod">
          <ac:chgData name="Christoph Sperl" userId="4af139c36cd33df3" providerId="LiveId" clId="{46B5FD19-E6A8-4A93-81B4-E90D5C28F9B6}" dt="2020-07-02T07:32:23.967" v="41992" actId="20577"/>
          <ac:spMkLst>
            <pc:docMk/>
            <pc:sldMk cId="1268060289" sldId="371"/>
            <ac:spMk id="3" creationId="{D1D59778-CE0C-4641-AD61-25A94B73A653}"/>
          </ac:spMkLst>
        </pc:spChg>
        <pc:picChg chg="add mod">
          <ac:chgData name="Christoph Sperl" userId="4af139c36cd33df3" providerId="LiveId" clId="{46B5FD19-E6A8-4A93-81B4-E90D5C28F9B6}" dt="2020-07-02T07:32:50.003" v="42035" actId="1076"/>
          <ac:picMkLst>
            <pc:docMk/>
            <pc:sldMk cId="1268060289" sldId="371"/>
            <ac:picMk id="4" creationId="{174EF4C6-2680-4AA1-B9D0-14708A10398E}"/>
          </ac:picMkLst>
        </pc:picChg>
      </pc:sldChg>
      <pc:sldChg chg="addSp delSp modSp add mod delAnim modAnim">
        <pc:chgData name="Christoph Sperl" userId="4af139c36cd33df3" providerId="LiveId" clId="{46B5FD19-E6A8-4A93-81B4-E90D5C28F9B6}" dt="2020-07-02T08:16:58.507" v="42339" actId="313"/>
        <pc:sldMkLst>
          <pc:docMk/>
          <pc:sldMk cId="2265515735" sldId="372"/>
        </pc:sldMkLst>
        <pc:spChg chg="mod">
          <ac:chgData name="Christoph Sperl" userId="4af139c36cd33df3" providerId="LiveId" clId="{46B5FD19-E6A8-4A93-81B4-E90D5C28F9B6}" dt="2020-07-02T07:32:52.899" v="42036" actId="20577"/>
          <ac:spMkLst>
            <pc:docMk/>
            <pc:sldMk cId="2265515735" sldId="372"/>
            <ac:spMk id="2" creationId="{66F75DD5-9B8D-4CDE-8DC8-F4CE6193DA61}"/>
          </ac:spMkLst>
        </pc:spChg>
        <pc:spChg chg="mod">
          <ac:chgData name="Christoph Sperl" userId="4af139c36cd33df3" providerId="LiveId" clId="{46B5FD19-E6A8-4A93-81B4-E90D5C28F9B6}" dt="2020-07-02T08:16:58.507" v="42339" actId="313"/>
          <ac:spMkLst>
            <pc:docMk/>
            <pc:sldMk cId="2265515735" sldId="372"/>
            <ac:spMk id="3" creationId="{D1D59778-CE0C-4641-AD61-25A94B73A653}"/>
          </ac:spMkLst>
        </pc:spChg>
        <pc:picChg chg="del">
          <ac:chgData name="Christoph Sperl" userId="4af139c36cd33df3" providerId="LiveId" clId="{46B5FD19-E6A8-4A93-81B4-E90D5C28F9B6}" dt="2020-07-02T07:32:14.356" v="41990" actId="478"/>
          <ac:picMkLst>
            <pc:docMk/>
            <pc:sldMk cId="2265515735" sldId="372"/>
            <ac:picMk id="4" creationId="{174EF4C6-2680-4AA1-B9D0-14708A10398E}"/>
          </ac:picMkLst>
        </pc:picChg>
        <pc:picChg chg="add del mod">
          <ac:chgData name="Christoph Sperl" userId="4af139c36cd33df3" providerId="LiveId" clId="{46B5FD19-E6A8-4A93-81B4-E90D5C28F9B6}" dt="2020-07-02T07:36:45.159" v="42181" actId="478"/>
          <ac:picMkLst>
            <pc:docMk/>
            <pc:sldMk cId="2265515735" sldId="372"/>
            <ac:picMk id="5" creationId="{502610A5-E865-4DCC-98FB-9FAB8227BB9B}"/>
          </ac:picMkLst>
        </pc:picChg>
      </pc:sldChg>
      <pc:sldChg chg="addSp delSp modSp add mod modAnim">
        <pc:chgData name="Christoph Sperl" userId="4af139c36cd33df3" providerId="LiveId" clId="{46B5FD19-E6A8-4A93-81B4-E90D5C28F9B6}" dt="2020-07-02T08:27:59.548" v="42670"/>
        <pc:sldMkLst>
          <pc:docMk/>
          <pc:sldMk cId="2981186655" sldId="373"/>
        </pc:sldMkLst>
        <pc:spChg chg="mod">
          <ac:chgData name="Christoph Sperl" userId="4af139c36cd33df3" providerId="LiveId" clId="{46B5FD19-E6A8-4A93-81B4-E90D5C28F9B6}" dt="2020-07-02T08:17:51.269" v="42344" actId="20577"/>
          <ac:spMkLst>
            <pc:docMk/>
            <pc:sldMk cId="2981186655" sldId="373"/>
            <ac:spMk id="2" creationId="{66F75DD5-9B8D-4CDE-8DC8-F4CE6193DA61}"/>
          </ac:spMkLst>
        </pc:spChg>
        <pc:spChg chg="del mod">
          <ac:chgData name="Christoph Sperl" userId="4af139c36cd33df3" providerId="LiveId" clId="{46B5FD19-E6A8-4A93-81B4-E90D5C28F9B6}" dt="2020-07-02T08:19:03.695" v="42345" actId="478"/>
          <ac:spMkLst>
            <pc:docMk/>
            <pc:sldMk cId="2981186655" sldId="373"/>
            <ac:spMk id="3" creationId="{D1D59778-CE0C-4641-AD61-25A94B73A653}"/>
          </ac:spMkLst>
        </pc:spChg>
        <pc:spChg chg="add mod">
          <ac:chgData name="Christoph Sperl" userId="4af139c36cd33df3" providerId="LiveId" clId="{46B5FD19-E6A8-4A93-81B4-E90D5C28F9B6}" dt="2020-07-02T08:23:32.645" v="42529" actId="20577"/>
          <ac:spMkLst>
            <pc:docMk/>
            <pc:sldMk cId="2981186655" sldId="373"/>
            <ac:spMk id="5" creationId="{98DC9FD3-307C-40FC-BBA8-4B1E6EA1DE35}"/>
          </ac:spMkLst>
        </pc:spChg>
        <pc:spChg chg="add mod">
          <ac:chgData name="Christoph Sperl" userId="4af139c36cd33df3" providerId="LiveId" clId="{46B5FD19-E6A8-4A93-81B4-E90D5C28F9B6}" dt="2020-07-02T08:27:30.810" v="42669" actId="6549"/>
          <ac:spMkLst>
            <pc:docMk/>
            <pc:sldMk cId="2981186655" sldId="373"/>
            <ac:spMk id="10" creationId="{0C822B4E-8408-4C1D-8B5A-7AD294C47D91}"/>
          </ac:spMkLst>
        </pc:spChg>
        <pc:picChg chg="add mod">
          <ac:chgData name="Christoph Sperl" userId="4af139c36cd33df3" providerId="LiveId" clId="{46B5FD19-E6A8-4A93-81B4-E90D5C28F9B6}" dt="2020-07-02T08:19:13.759" v="42348" actId="1076"/>
          <ac:picMkLst>
            <pc:docMk/>
            <pc:sldMk cId="2981186655" sldId="373"/>
            <ac:picMk id="4" creationId="{BF1450C0-A5E0-44AB-A788-3CADF2C06280}"/>
          </ac:picMkLst>
        </pc:picChg>
        <pc:picChg chg="add mod">
          <ac:chgData name="Christoph Sperl" userId="4af139c36cd33df3" providerId="LiveId" clId="{46B5FD19-E6A8-4A93-81B4-E90D5C28F9B6}" dt="2020-07-02T08:24:18.599" v="42532" actId="1076"/>
          <ac:picMkLst>
            <pc:docMk/>
            <pc:sldMk cId="2981186655" sldId="373"/>
            <ac:picMk id="9" creationId="{80CD16BF-4CCB-479E-BCBF-4A700DA9A9EC}"/>
          </ac:picMkLst>
        </pc:picChg>
        <pc:cxnChg chg="add mod">
          <ac:chgData name="Christoph Sperl" userId="4af139c36cd33df3" providerId="LiveId" clId="{46B5FD19-E6A8-4A93-81B4-E90D5C28F9B6}" dt="2020-07-02T08:23:32.645" v="42529" actId="20577"/>
          <ac:cxnSpMkLst>
            <pc:docMk/>
            <pc:sldMk cId="2981186655" sldId="373"/>
            <ac:cxnSpMk id="6" creationId="{01A8D3D2-A3FD-453A-A1F9-B638F24C2E83}"/>
          </ac:cxnSpMkLst>
        </pc:cxnChg>
        <pc:cxnChg chg="add mod">
          <ac:chgData name="Christoph Sperl" userId="4af139c36cd33df3" providerId="LiveId" clId="{46B5FD19-E6A8-4A93-81B4-E90D5C28F9B6}" dt="2020-07-02T08:27:22.394" v="42635" actId="20577"/>
          <ac:cxnSpMkLst>
            <pc:docMk/>
            <pc:sldMk cId="2981186655" sldId="373"/>
            <ac:cxnSpMk id="11" creationId="{FD8FB67B-A187-4F13-97EF-94C58EAAC735}"/>
          </ac:cxnSpMkLst>
        </pc:cxnChg>
      </pc:sldChg>
      <pc:sldChg chg="addSp delSp modSp add mod delAnim modAnim">
        <pc:chgData name="Christoph Sperl" userId="4af139c36cd33df3" providerId="LiveId" clId="{46B5FD19-E6A8-4A93-81B4-E90D5C28F9B6}" dt="2020-07-02T08:55:04.971" v="43036"/>
        <pc:sldMkLst>
          <pc:docMk/>
          <pc:sldMk cId="2704816875" sldId="374"/>
        </pc:sldMkLst>
        <pc:spChg chg="mod">
          <ac:chgData name="Christoph Sperl" userId="4af139c36cd33df3" providerId="LiveId" clId="{46B5FD19-E6A8-4A93-81B4-E90D5C28F9B6}" dt="2020-07-02T08:28:35.902" v="42713" actId="20577"/>
          <ac:spMkLst>
            <pc:docMk/>
            <pc:sldMk cId="2704816875" sldId="374"/>
            <ac:spMk id="2" creationId="{66F75DD5-9B8D-4CDE-8DC8-F4CE6193DA61}"/>
          </ac:spMkLst>
        </pc:spChg>
        <pc:spChg chg="mod">
          <ac:chgData name="Christoph Sperl" userId="4af139c36cd33df3" providerId="LiveId" clId="{46B5FD19-E6A8-4A93-81B4-E90D5C28F9B6}" dt="2020-07-02T08:50:53.492" v="43021" actId="20577"/>
          <ac:spMkLst>
            <pc:docMk/>
            <pc:sldMk cId="2704816875" sldId="374"/>
            <ac:spMk id="5" creationId="{98DC9FD3-307C-40FC-BBA8-4B1E6EA1DE35}"/>
          </ac:spMkLst>
        </pc:spChg>
        <pc:spChg chg="mod">
          <ac:chgData name="Christoph Sperl" userId="4af139c36cd33df3" providerId="LiveId" clId="{46B5FD19-E6A8-4A93-81B4-E90D5C28F9B6}" dt="2020-07-02T08:54:28.525" v="43028" actId="1076"/>
          <ac:spMkLst>
            <pc:docMk/>
            <pc:sldMk cId="2704816875" sldId="374"/>
            <ac:spMk id="10" creationId="{0C822B4E-8408-4C1D-8B5A-7AD294C47D91}"/>
          </ac:spMkLst>
        </pc:spChg>
        <pc:picChg chg="add mod">
          <ac:chgData name="Christoph Sperl" userId="4af139c36cd33df3" providerId="LiveId" clId="{46B5FD19-E6A8-4A93-81B4-E90D5C28F9B6}" dt="2020-07-02T08:48:44.045" v="42720" actId="1076"/>
          <ac:picMkLst>
            <pc:docMk/>
            <pc:sldMk cId="2704816875" sldId="374"/>
            <ac:picMk id="3" creationId="{6028939B-2C31-4DF8-9402-C6865272E649}"/>
          </ac:picMkLst>
        </pc:picChg>
        <pc:picChg chg="del">
          <ac:chgData name="Christoph Sperl" userId="4af139c36cd33df3" providerId="LiveId" clId="{46B5FD19-E6A8-4A93-81B4-E90D5C28F9B6}" dt="2020-07-02T08:48:32.118" v="42715" actId="478"/>
          <ac:picMkLst>
            <pc:docMk/>
            <pc:sldMk cId="2704816875" sldId="374"/>
            <ac:picMk id="4" creationId="{BF1450C0-A5E0-44AB-A788-3CADF2C06280}"/>
          </ac:picMkLst>
        </pc:picChg>
        <pc:picChg chg="del">
          <ac:chgData name="Christoph Sperl" userId="4af139c36cd33df3" providerId="LiveId" clId="{46B5FD19-E6A8-4A93-81B4-E90D5C28F9B6}" dt="2020-07-02T08:48:30.142" v="42714" actId="478"/>
          <ac:picMkLst>
            <pc:docMk/>
            <pc:sldMk cId="2704816875" sldId="374"/>
            <ac:picMk id="9" creationId="{80CD16BF-4CCB-479E-BCBF-4A700DA9A9EC}"/>
          </ac:picMkLst>
        </pc:picChg>
        <pc:cxnChg chg="mod ord">
          <ac:chgData name="Christoph Sperl" userId="4af139c36cd33df3" providerId="LiveId" clId="{46B5FD19-E6A8-4A93-81B4-E90D5C28F9B6}" dt="2020-07-02T08:54:17.147" v="43025" actId="14100"/>
          <ac:cxnSpMkLst>
            <pc:docMk/>
            <pc:sldMk cId="2704816875" sldId="374"/>
            <ac:cxnSpMk id="6" creationId="{01A8D3D2-A3FD-453A-A1F9-B638F24C2E83}"/>
          </ac:cxnSpMkLst>
        </pc:cxnChg>
        <pc:cxnChg chg="mod ord">
          <ac:chgData name="Christoph Sperl" userId="4af139c36cd33df3" providerId="LiveId" clId="{46B5FD19-E6A8-4A93-81B4-E90D5C28F9B6}" dt="2020-07-02T08:54:39.693" v="43031" actId="14100"/>
          <ac:cxnSpMkLst>
            <pc:docMk/>
            <pc:sldMk cId="2704816875" sldId="374"/>
            <ac:cxnSpMk id="11" creationId="{FD8FB67B-A187-4F13-97EF-94C58EAAC735}"/>
          </ac:cxnSpMkLst>
        </pc:cxnChg>
      </pc:sldChg>
      <pc:sldChg chg="new del">
        <pc:chgData name="Christoph Sperl" userId="4af139c36cd33df3" providerId="LiveId" clId="{46B5FD19-E6A8-4A93-81B4-E90D5C28F9B6}" dt="2020-07-02T09:05:45.362" v="43231" actId="47"/>
        <pc:sldMkLst>
          <pc:docMk/>
          <pc:sldMk cId="3819406518" sldId="375"/>
        </pc:sldMkLst>
      </pc:sldChg>
      <pc:sldChg chg="addSp delSp modSp add mod modAnim">
        <pc:chgData name="Christoph Sperl" userId="4af139c36cd33df3" providerId="LiveId" clId="{46B5FD19-E6A8-4A93-81B4-E90D5C28F9B6}" dt="2020-07-02T09:05:17.888" v="43230" actId="14100"/>
        <pc:sldMkLst>
          <pc:docMk/>
          <pc:sldMk cId="3237328054" sldId="376"/>
        </pc:sldMkLst>
        <pc:spChg chg="mod">
          <ac:chgData name="Christoph Sperl" userId="4af139c36cd33df3" providerId="LiveId" clId="{46B5FD19-E6A8-4A93-81B4-E90D5C28F9B6}" dt="2020-07-02T09:03:37.860" v="43090" actId="20577"/>
          <ac:spMkLst>
            <pc:docMk/>
            <pc:sldMk cId="3237328054" sldId="376"/>
            <ac:spMk id="2" creationId="{66F75DD5-9B8D-4CDE-8DC8-F4CE6193DA61}"/>
          </ac:spMkLst>
        </pc:spChg>
        <pc:spChg chg="add del mod">
          <ac:chgData name="Christoph Sperl" userId="4af139c36cd33df3" providerId="LiveId" clId="{46B5FD19-E6A8-4A93-81B4-E90D5C28F9B6}" dt="2020-07-02T09:04:59.252" v="43226" actId="20577"/>
          <ac:spMkLst>
            <pc:docMk/>
            <pc:sldMk cId="3237328054" sldId="376"/>
            <ac:spMk id="5" creationId="{98DC9FD3-307C-40FC-BBA8-4B1E6EA1DE35}"/>
          </ac:spMkLst>
        </pc:spChg>
        <pc:spChg chg="del">
          <ac:chgData name="Christoph Sperl" userId="4af139c36cd33df3" providerId="LiveId" clId="{46B5FD19-E6A8-4A93-81B4-E90D5C28F9B6}" dt="2020-07-02T09:05:11.908" v="43227" actId="478"/>
          <ac:spMkLst>
            <pc:docMk/>
            <pc:sldMk cId="3237328054" sldId="376"/>
            <ac:spMk id="10" creationId="{0C822B4E-8408-4C1D-8B5A-7AD294C47D91}"/>
          </ac:spMkLst>
        </pc:spChg>
        <pc:picChg chg="del mod">
          <ac:chgData name="Christoph Sperl" userId="4af139c36cd33df3" providerId="LiveId" clId="{46B5FD19-E6A8-4A93-81B4-E90D5C28F9B6}" dt="2020-07-02T09:03:25.024" v="43040" actId="478"/>
          <ac:picMkLst>
            <pc:docMk/>
            <pc:sldMk cId="3237328054" sldId="376"/>
            <ac:picMk id="3" creationId="{6028939B-2C31-4DF8-9402-C6865272E649}"/>
          </ac:picMkLst>
        </pc:picChg>
        <pc:picChg chg="add mod">
          <ac:chgData name="Christoph Sperl" userId="4af139c36cd33df3" providerId="LiveId" clId="{46B5FD19-E6A8-4A93-81B4-E90D5C28F9B6}" dt="2020-07-02T09:04:03.974" v="43096" actId="1076"/>
          <ac:picMkLst>
            <pc:docMk/>
            <pc:sldMk cId="3237328054" sldId="376"/>
            <ac:picMk id="4" creationId="{BF20798E-3C42-4E15-8A7B-ADA0ACF3B13E}"/>
          </ac:picMkLst>
        </pc:picChg>
        <pc:cxnChg chg="mod ord">
          <ac:chgData name="Christoph Sperl" userId="4af139c36cd33df3" providerId="LiveId" clId="{46B5FD19-E6A8-4A93-81B4-E90D5C28F9B6}" dt="2020-07-02T09:05:17.888" v="43230" actId="14100"/>
          <ac:cxnSpMkLst>
            <pc:docMk/>
            <pc:sldMk cId="3237328054" sldId="376"/>
            <ac:cxnSpMk id="6" creationId="{01A8D3D2-A3FD-453A-A1F9-B638F24C2E83}"/>
          </ac:cxnSpMkLst>
        </pc:cxnChg>
        <pc:cxnChg chg="del ord">
          <ac:chgData name="Christoph Sperl" userId="4af139c36cd33df3" providerId="LiveId" clId="{46B5FD19-E6A8-4A93-81B4-E90D5C28F9B6}" dt="2020-07-02T09:05:12.903" v="43228" actId="478"/>
          <ac:cxnSpMkLst>
            <pc:docMk/>
            <pc:sldMk cId="3237328054" sldId="376"/>
            <ac:cxnSpMk id="11" creationId="{FD8FB67B-A187-4F13-97EF-94C58EAAC735}"/>
          </ac:cxnSpMkLst>
        </pc:cxnChg>
      </pc:sldChg>
      <pc:sldChg chg="addSp delSp modSp add mod ord delAnim modAnim">
        <pc:chgData name="Christoph Sperl" userId="4af139c36cd33df3" providerId="LiveId" clId="{46B5FD19-E6A8-4A93-81B4-E90D5C28F9B6}" dt="2020-07-02T09:12:03.791" v="43614" actId="478"/>
        <pc:sldMkLst>
          <pc:docMk/>
          <pc:sldMk cId="3480532503" sldId="377"/>
        </pc:sldMkLst>
        <pc:spChg chg="mod">
          <ac:chgData name="Christoph Sperl" userId="4af139c36cd33df3" providerId="LiveId" clId="{46B5FD19-E6A8-4A93-81B4-E90D5C28F9B6}" dt="2020-07-02T09:06:02.913" v="43257" actId="20577"/>
          <ac:spMkLst>
            <pc:docMk/>
            <pc:sldMk cId="3480532503" sldId="377"/>
            <ac:spMk id="2" creationId="{66F75DD5-9B8D-4CDE-8DC8-F4CE6193DA61}"/>
          </ac:spMkLst>
        </pc:spChg>
        <pc:spChg chg="mod">
          <ac:chgData name="Christoph Sperl" userId="4af139c36cd33df3" providerId="LiveId" clId="{46B5FD19-E6A8-4A93-81B4-E90D5C28F9B6}" dt="2020-07-02T09:11:31.787" v="43607" actId="20577"/>
          <ac:spMkLst>
            <pc:docMk/>
            <pc:sldMk cId="3480532503" sldId="377"/>
            <ac:spMk id="5" creationId="{98DC9FD3-307C-40FC-BBA8-4B1E6EA1DE35}"/>
          </ac:spMkLst>
        </pc:spChg>
        <pc:spChg chg="del">
          <ac:chgData name="Christoph Sperl" userId="4af139c36cd33df3" providerId="LiveId" clId="{46B5FD19-E6A8-4A93-81B4-E90D5C28F9B6}" dt="2020-07-02T09:11:34.693" v="43608" actId="478"/>
          <ac:spMkLst>
            <pc:docMk/>
            <pc:sldMk cId="3480532503" sldId="377"/>
            <ac:spMk id="10" creationId="{0C822B4E-8408-4C1D-8B5A-7AD294C47D91}"/>
          </ac:spMkLst>
        </pc:spChg>
        <pc:picChg chg="del">
          <ac:chgData name="Christoph Sperl" userId="4af139c36cd33df3" providerId="LiveId" clId="{46B5FD19-E6A8-4A93-81B4-E90D5C28F9B6}" dt="2020-07-02T09:09:33.759" v="43258" actId="478"/>
          <ac:picMkLst>
            <pc:docMk/>
            <pc:sldMk cId="3480532503" sldId="377"/>
            <ac:picMk id="3" creationId="{6028939B-2C31-4DF8-9402-C6865272E649}"/>
          </ac:picMkLst>
        </pc:picChg>
        <pc:picChg chg="add mod">
          <ac:chgData name="Christoph Sperl" userId="4af139c36cd33df3" providerId="LiveId" clId="{46B5FD19-E6A8-4A93-81B4-E90D5C28F9B6}" dt="2020-07-02T09:09:45.680" v="43262" actId="14100"/>
          <ac:picMkLst>
            <pc:docMk/>
            <pc:sldMk cId="3480532503" sldId="377"/>
            <ac:picMk id="4" creationId="{BD1B496D-54B6-4287-87B8-C01AE8C02C7F}"/>
          </ac:picMkLst>
        </pc:picChg>
        <pc:cxnChg chg="del">
          <ac:chgData name="Christoph Sperl" userId="4af139c36cd33df3" providerId="LiveId" clId="{46B5FD19-E6A8-4A93-81B4-E90D5C28F9B6}" dt="2020-07-02T09:11:37.036" v="43609" actId="478"/>
          <ac:cxnSpMkLst>
            <pc:docMk/>
            <pc:sldMk cId="3480532503" sldId="377"/>
            <ac:cxnSpMk id="6" creationId="{01A8D3D2-A3FD-453A-A1F9-B638F24C2E83}"/>
          </ac:cxnSpMkLst>
        </pc:cxnChg>
        <pc:cxnChg chg="mod ord">
          <ac:chgData name="Christoph Sperl" userId="4af139c36cd33df3" providerId="LiveId" clId="{46B5FD19-E6A8-4A93-81B4-E90D5C28F9B6}" dt="2020-07-02T09:11:45.587" v="43612" actId="14100"/>
          <ac:cxnSpMkLst>
            <pc:docMk/>
            <pc:sldMk cId="3480532503" sldId="377"/>
            <ac:cxnSpMk id="11" creationId="{FD8FB67B-A187-4F13-97EF-94C58EAAC735}"/>
          </ac:cxnSpMkLst>
        </pc:cxnChg>
        <pc:cxnChg chg="add del mod">
          <ac:chgData name="Christoph Sperl" userId="4af139c36cd33df3" providerId="LiveId" clId="{46B5FD19-E6A8-4A93-81B4-E90D5C28F9B6}" dt="2020-07-02T09:12:03.791" v="43614" actId="478"/>
          <ac:cxnSpMkLst>
            <pc:docMk/>
            <pc:sldMk cId="3480532503" sldId="377"/>
            <ac:cxnSpMk id="12" creationId="{8B9FCC59-1218-4336-B341-C6344EE7614F}"/>
          </ac:cxnSpMkLst>
        </pc:cxnChg>
      </pc:sldChg>
      <pc:sldChg chg="addSp delSp modSp add mod delAnim modAnim">
        <pc:chgData name="Christoph Sperl" userId="4af139c36cd33df3" providerId="LiveId" clId="{46B5FD19-E6A8-4A93-81B4-E90D5C28F9B6}" dt="2020-07-02T09:41:00.162" v="43893" actId="1440"/>
        <pc:sldMkLst>
          <pc:docMk/>
          <pc:sldMk cId="240651326" sldId="378"/>
        </pc:sldMkLst>
        <pc:spChg chg="mod">
          <ac:chgData name="Christoph Sperl" userId="4af139c36cd33df3" providerId="LiveId" clId="{46B5FD19-E6A8-4A93-81B4-E90D5C28F9B6}" dt="2020-07-02T09:14:09.229" v="43666" actId="404"/>
          <ac:spMkLst>
            <pc:docMk/>
            <pc:sldMk cId="240651326" sldId="378"/>
            <ac:spMk id="2" creationId="{66F75DD5-9B8D-4CDE-8DC8-F4CE6193DA61}"/>
          </ac:spMkLst>
        </pc:spChg>
        <pc:spChg chg="mod">
          <ac:chgData name="Christoph Sperl" userId="4af139c36cd33df3" providerId="LiveId" clId="{46B5FD19-E6A8-4A93-81B4-E90D5C28F9B6}" dt="2020-07-02T09:15:26.130" v="43887" actId="20577"/>
          <ac:spMkLst>
            <pc:docMk/>
            <pc:sldMk cId="240651326" sldId="378"/>
            <ac:spMk id="5" creationId="{98DC9FD3-307C-40FC-BBA8-4B1E6EA1DE35}"/>
          </ac:spMkLst>
        </pc:spChg>
        <pc:graphicFrameChg chg="add modGraphic">
          <ac:chgData name="Christoph Sperl" userId="4af139c36cd33df3" providerId="LiveId" clId="{46B5FD19-E6A8-4A93-81B4-E90D5C28F9B6}" dt="2020-07-02T09:41:00.162" v="43893" actId="1440"/>
          <ac:graphicFrameMkLst>
            <pc:docMk/>
            <pc:sldMk cId="240651326" sldId="378"/>
            <ac:graphicFrameMk id="9" creationId="{16A42F4A-ED0D-41C9-97D4-0D9B8E500FED}"/>
          </ac:graphicFrameMkLst>
        </pc:graphicFrameChg>
        <pc:picChg chg="add del mod modCrop">
          <ac:chgData name="Christoph Sperl" userId="4af139c36cd33df3" providerId="LiveId" clId="{46B5FD19-E6A8-4A93-81B4-E90D5C28F9B6}" dt="2020-07-02T09:13:36.493" v="43622" actId="478"/>
          <ac:picMkLst>
            <pc:docMk/>
            <pc:sldMk cId="240651326" sldId="378"/>
            <ac:picMk id="3" creationId="{9A4369B1-449C-4801-8013-6BE36460FDC1}"/>
          </ac:picMkLst>
        </pc:picChg>
        <pc:picChg chg="del">
          <ac:chgData name="Christoph Sperl" userId="4af139c36cd33df3" providerId="LiveId" clId="{46B5FD19-E6A8-4A93-81B4-E90D5C28F9B6}" dt="2020-07-02T09:12:25.834" v="43616" actId="478"/>
          <ac:picMkLst>
            <pc:docMk/>
            <pc:sldMk cId="240651326" sldId="378"/>
            <ac:picMk id="4" creationId="{BD1B496D-54B6-4287-87B8-C01AE8C02C7F}"/>
          </ac:picMkLst>
        </pc:picChg>
        <pc:picChg chg="add mod">
          <ac:chgData name="Christoph Sperl" userId="4af139c36cd33df3" providerId="LiveId" clId="{46B5FD19-E6A8-4A93-81B4-E90D5C28F9B6}" dt="2020-07-02T09:13:42.659" v="43625" actId="1076"/>
          <ac:picMkLst>
            <pc:docMk/>
            <pc:sldMk cId="240651326" sldId="378"/>
            <ac:picMk id="6" creationId="{58BFAD18-CD64-4280-96B1-0813CBB9200A}"/>
          </ac:picMkLst>
        </pc:picChg>
        <pc:picChg chg="add mod">
          <ac:chgData name="Christoph Sperl" userId="4af139c36cd33df3" providerId="LiveId" clId="{46B5FD19-E6A8-4A93-81B4-E90D5C28F9B6}" dt="2020-07-02T09:16:16.428" v="43891" actId="14100"/>
          <ac:picMkLst>
            <pc:docMk/>
            <pc:sldMk cId="240651326" sldId="378"/>
            <ac:picMk id="7" creationId="{0B802EF7-4F75-4BFD-A5CB-6F509BADAF7B}"/>
          </ac:picMkLst>
        </pc:picChg>
        <pc:cxnChg chg="del mod">
          <ac:chgData name="Christoph Sperl" userId="4af139c36cd33df3" providerId="LiveId" clId="{46B5FD19-E6A8-4A93-81B4-E90D5C28F9B6}" dt="2020-07-02T09:13:47.033" v="43626" actId="478"/>
          <ac:cxnSpMkLst>
            <pc:docMk/>
            <pc:sldMk cId="240651326" sldId="378"/>
            <ac:cxnSpMk id="11" creationId="{FD8FB67B-A187-4F13-97EF-94C58EAAC735}"/>
          </ac:cxnSpMkLst>
        </pc:cxnChg>
      </pc:sldChg>
      <pc:sldChg chg="addSp delSp modSp add mod ord delAnim modAnim">
        <pc:chgData name="Christoph Sperl" userId="4af139c36cd33df3" providerId="LiveId" clId="{46B5FD19-E6A8-4A93-81B4-E90D5C28F9B6}" dt="2020-07-02T11:00:24.689" v="44653" actId="313"/>
        <pc:sldMkLst>
          <pc:docMk/>
          <pc:sldMk cId="1216051693" sldId="379"/>
        </pc:sldMkLst>
        <pc:spChg chg="mod">
          <ac:chgData name="Christoph Sperl" userId="4af139c36cd33df3" providerId="LiveId" clId="{46B5FD19-E6A8-4A93-81B4-E90D5C28F9B6}" dt="2020-07-02T09:42:43.541" v="43921" actId="20577"/>
          <ac:spMkLst>
            <pc:docMk/>
            <pc:sldMk cId="1216051693" sldId="379"/>
            <ac:spMk id="2" creationId="{66F75DD5-9B8D-4CDE-8DC8-F4CE6193DA61}"/>
          </ac:spMkLst>
        </pc:spChg>
        <pc:spChg chg="del mod">
          <ac:chgData name="Christoph Sperl" userId="4af139c36cd33df3" providerId="LiveId" clId="{46B5FD19-E6A8-4A93-81B4-E90D5C28F9B6}" dt="2020-07-02T09:42:52.666" v="43925" actId="478"/>
          <ac:spMkLst>
            <pc:docMk/>
            <pc:sldMk cId="1216051693" sldId="379"/>
            <ac:spMk id="5" creationId="{98DC9FD3-307C-40FC-BBA8-4B1E6EA1DE35}"/>
          </ac:spMkLst>
        </pc:spChg>
        <pc:spChg chg="add mod">
          <ac:chgData name="Christoph Sperl" userId="4af139c36cd33df3" providerId="LiveId" clId="{46B5FD19-E6A8-4A93-81B4-E90D5C28F9B6}" dt="2020-07-02T11:00:24.689" v="44653" actId="313"/>
          <ac:spMkLst>
            <pc:docMk/>
            <pc:sldMk cId="1216051693" sldId="379"/>
            <ac:spMk id="6" creationId="{B3D114AD-6224-4E83-97A8-7C57249E59B7}"/>
          </ac:spMkLst>
        </pc:spChg>
        <pc:picChg chg="del">
          <ac:chgData name="Christoph Sperl" userId="4af139c36cd33df3" providerId="LiveId" clId="{46B5FD19-E6A8-4A93-81B4-E90D5C28F9B6}" dt="2020-07-02T09:42:50.162" v="43922" actId="478"/>
          <ac:picMkLst>
            <pc:docMk/>
            <pc:sldMk cId="1216051693" sldId="379"/>
            <ac:picMk id="4" creationId="{BD1B496D-54B6-4287-87B8-C01AE8C02C7F}"/>
          </ac:picMkLst>
        </pc:picChg>
        <pc:cxnChg chg="del mod">
          <ac:chgData name="Christoph Sperl" userId="4af139c36cd33df3" providerId="LiveId" clId="{46B5FD19-E6A8-4A93-81B4-E90D5C28F9B6}" dt="2020-07-02T09:42:51.183" v="43923" actId="478"/>
          <ac:cxnSpMkLst>
            <pc:docMk/>
            <pc:sldMk cId="1216051693" sldId="379"/>
            <ac:cxnSpMk id="11" creationId="{FD8FB67B-A187-4F13-97EF-94C58EAAC735}"/>
          </ac:cxnSpMkLst>
        </pc:cxnChg>
      </pc:sldChg>
      <pc:sldChg chg="addSp delSp modSp new mod modAnim">
        <pc:chgData name="Christoph Sperl" userId="4af139c36cd33df3" providerId="LiveId" clId="{46B5FD19-E6A8-4A93-81B4-E90D5C28F9B6}" dt="2020-07-02T11:05:10.556" v="44991"/>
        <pc:sldMkLst>
          <pc:docMk/>
          <pc:sldMk cId="3203344999" sldId="380"/>
        </pc:sldMkLst>
        <pc:spChg chg="mod">
          <ac:chgData name="Christoph Sperl" userId="4af139c36cd33df3" providerId="LiveId" clId="{46B5FD19-E6A8-4A93-81B4-E90D5C28F9B6}" dt="2020-07-02T11:05:10.556" v="44991"/>
          <ac:spMkLst>
            <pc:docMk/>
            <pc:sldMk cId="3203344999" sldId="380"/>
            <ac:spMk id="2" creationId="{DDF22F7A-06D0-4068-97BD-231493BE9590}"/>
          </ac:spMkLst>
        </pc:spChg>
        <pc:spChg chg="del">
          <ac:chgData name="Christoph Sperl" userId="4af139c36cd33df3" providerId="LiveId" clId="{46B5FD19-E6A8-4A93-81B4-E90D5C28F9B6}" dt="2020-07-02T10:58:35.842" v="44529" actId="478"/>
          <ac:spMkLst>
            <pc:docMk/>
            <pc:sldMk cId="3203344999" sldId="380"/>
            <ac:spMk id="3" creationId="{732B90B4-FB31-4DD5-9607-37C42A41F9D4}"/>
          </ac:spMkLst>
        </pc:spChg>
        <pc:spChg chg="add mod">
          <ac:chgData name="Christoph Sperl" userId="4af139c36cd33df3" providerId="LiveId" clId="{46B5FD19-E6A8-4A93-81B4-E90D5C28F9B6}" dt="2020-07-02T11:03:11.539" v="44885" actId="6549"/>
          <ac:spMkLst>
            <pc:docMk/>
            <pc:sldMk cId="3203344999" sldId="380"/>
            <ac:spMk id="5" creationId="{638151EC-A52B-47F7-A70C-9D29F764B335}"/>
          </ac:spMkLst>
        </pc:spChg>
        <pc:spChg chg="add mod">
          <ac:chgData name="Christoph Sperl" userId="4af139c36cd33df3" providerId="LiveId" clId="{46B5FD19-E6A8-4A93-81B4-E90D5C28F9B6}" dt="2020-07-02T11:02:34.059" v="44879" actId="20577"/>
          <ac:spMkLst>
            <pc:docMk/>
            <pc:sldMk cId="3203344999" sldId="380"/>
            <ac:spMk id="7" creationId="{295FE94D-9584-46CA-9578-8649E3BDCCD5}"/>
          </ac:spMkLst>
        </pc:spChg>
        <pc:spChg chg="add mod">
          <ac:chgData name="Christoph Sperl" userId="4af139c36cd33df3" providerId="LiveId" clId="{46B5FD19-E6A8-4A93-81B4-E90D5C28F9B6}" dt="2020-07-02T11:03:50.935" v="44980" actId="20577"/>
          <ac:spMkLst>
            <pc:docMk/>
            <pc:sldMk cId="3203344999" sldId="380"/>
            <ac:spMk id="11" creationId="{1BC6946C-A1EC-4FDC-8030-BDE2CB879D69}"/>
          </ac:spMkLst>
        </pc:spChg>
        <pc:picChg chg="add mod">
          <ac:chgData name="Christoph Sperl" userId="4af139c36cd33df3" providerId="LiveId" clId="{46B5FD19-E6A8-4A93-81B4-E90D5C28F9B6}" dt="2020-07-02T10:58:41.210" v="44532" actId="1076"/>
          <ac:picMkLst>
            <pc:docMk/>
            <pc:sldMk cId="3203344999" sldId="380"/>
            <ac:picMk id="4" creationId="{185EAFC6-F1FD-411A-878A-43489B226D9B}"/>
          </ac:picMkLst>
        </pc:picChg>
        <pc:cxnChg chg="add mod">
          <ac:chgData name="Christoph Sperl" userId="4af139c36cd33df3" providerId="LiveId" clId="{46B5FD19-E6A8-4A93-81B4-E90D5C28F9B6}" dt="2020-07-02T11:02:57.794" v="44882" actId="14100"/>
          <ac:cxnSpMkLst>
            <pc:docMk/>
            <pc:sldMk cId="3203344999" sldId="380"/>
            <ac:cxnSpMk id="6" creationId="{072FFC55-741E-4895-8680-33A7FD4C0A1C}"/>
          </ac:cxnSpMkLst>
        </pc:cxnChg>
        <pc:cxnChg chg="add mod">
          <ac:chgData name="Christoph Sperl" userId="4af139c36cd33df3" providerId="LiveId" clId="{46B5FD19-E6A8-4A93-81B4-E90D5C28F9B6}" dt="2020-07-02T11:04:45.872" v="44987" actId="14100"/>
          <ac:cxnSpMkLst>
            <pc:docMk/>
            <pc:sldMk cId="3203344999" sldId="380"/>
            <ac:cxnSpMk id="12" creationId="{3DC2971A-7AD8-4327-A0CE-C12F48BE4BA0}"/>
          </ac:cxnSpMkLst>
        </pc:cxnChg>
      </pc:sldChg>
      <pc:sldChg chg="addSp delSp modSp add mod addAnim delAnim modAnim">
        <pc:chgData name="Christoph Sperl" userId="4af139c36cd33df3" providerId="LiveId" clId="{46B5FD19-E6A8-4A93-81B4-E90D5C28F9B6}" dt="2020-07-02T11:11:55.349" v="45403" actId="478"/>
        <pc:sldMkLst>
          <pc:docMk/>
          <pc:sldMk cId="3189929967" sldId="381"/>
        </pc:sldMkLst>
        <pc:spChg chg="del">
          <ac:chgData name="Christoph Sperl" userId="4af139c36cd33df3" providerId="LiveId" clId="{46B5FD19-E6A8-4A93-81B4-E90D5C28F9B6}" dt="2020-07-02T11:06:15.053" v="45007" actId="478"/>
          <ac:spMkLst>
            <pc:docMk/>
            <pc:sldMk cId="3189929967" sldId="381"/>
            <ac:spMk id="5" creationId="{638151EC-A52B-47F7-A70C-9D29F764B335}"/>
          </ac:spMkLst>
        </pc:spChg>
        <pc:spChg chg="del">
          <ac:chgData name="Christoph Sperl" userId="4af139c36cd33df3" providerId="LiveId" clId="{46B5FD19-E6A8-4A93-81B4-E90D5C28F9B6}" dt="2020-07-02T11:06:00.579" v="44999" actId="478"/>
          <ac:spMkLst>
            <pc:docMk/>
            <pc:sldMk cId="3189929967" sldId="381"/>
            <ac:spMk id="7" creationId="{295FE94D-9584-46CA-9578-8649E3BDCCD5}"/>
          </ac:spMkLst>
        </pc:spChg>
        <pc:spChg chg="add del mod">
          <ac:chgData name="Christoph Sperl" userId="4af139c36cd33df3" providerId="LiveId" clId="{46B5FD19-E6A8-4A93-81B4-E90D5C28F9B6}" dt="2020-07-02T11:08:52.755" v="45167" actId="20577"/>
          <ac:spMkLst>
            <pc:docMk/>
            <pc:sldMk cId="3189929967" sldId="381"/>
            <ac:spMk id="11" creationId="{1BC6946C-A1EC-4FDC-8030-BDE2CB879D69}"/>
          </ac:spMkLst>
        </pc:spChg>
        <pc:spChg chg="add mod">
          <ac:chgData name="Christoph Sperl" userId="4af139c36cd33df3" providerId="LiveId" clId="{46B5FD19-E6A8-4A93-81B4-E90D5C28F9B6}" dt="2020-07-02T11:10:52.084" v="45400" actId="313"/>
          <ac:spMkLst>
            <pc:docMk/>
            <pc:sldMk cId="3189929967" sldId="381"/>
            <ac:spMk id="13" creationId="{FF20E6D2-8703-48E9-BA8E-7B57C4B01876}"/>
          </ac:spMkLst>
        </pc:spChg>
        <pc:picChg chg="add mod">
          <ac:chgData name="Christoph Sperl" userId="4af139c36cd33df3" providerId="LiveId" clId="{46B5FD19-E6A8-4A93-81B4-E90D5C28F9B6}" dt="2020-07-02T11:05:57.608" v="44998" actId="1076"/>
          <ac:picMkLst>
            <pc:docMk/>
            <pc:sldMk cId="3189929967" sldId="381"/>
            <ac:picMk id="3" creationId="{279DBE99-B75B-4E6E-8876-BC54DD5D0A12}"/>
          </ac:picMkLst>
        </pc:picChg>
        <pc:picChg chg="del">
          <ac:chgData name="Christoph Sperl" userId="4af139c36cd33df3" providerId="LiveId" clId="{46B5FD19-E6A8-4A93-81B4-E90D5C28F9B6}" dt="2020-07-02T11:05:48.048" v="44993" actId="478"/>
          <ac:picMkLst>
            <pc:docMk/>
            <pc:sldMk cId="3189929967" sldId="381"/>
            <ac:picMk id="4" creationId="{185EAFC6-F1FD-411A-878A-43489B226D9B}"/>
          </ac:picMkLst>
        </pc:picChg>
        <pc:picChg chg="add del">
          <ac:chgData name="Christoph Sperl" userId="4af139c36cd33df3" providerId="LiveId" clId="{46B5FD19-E6A8-4A93-81B4-E90D5C28F9B6}" dt="2020-07-02T11:11:55.349" v="45403" actId="478"/>
          <ac:picMkLst>
            <pc:docMk/>
            <pc:sldMk cId="3189929967" sldId="381"/>
            <ac:picMk id="17" creationId="{688178A3-D919-4D0C-97E9-8F5143DE1E09}"/>
          </ac:picMkLst>
        </pc:picChg>
        <pc:cxnChg chg="del mod">
          <ac:chgData name="Christoph Sperl" userId="4af139c36cd33df3" providerId="LiveId" clId="{46B5FD19-E6A8-4A93-81B4-E90D5C28F9B6}" dt="2020-07-02T11:06:01.115" v="45000" actId="478"/>
          <ac:cxnSpMkLst>
            <pc:docMk/>
            <pc:sldMk cId="3189929967" sldId="381"/>
            <ac:cxnSpMk id="6" creationId="{072FFC55-741E-4895-8680-33A7FD4C0A1C}"/>
          </ac:cxnSpMkLst>
        </pc:cxnChg>
        <pc:cxnChg chg="add del mod ord">
          <ac:chgData name="Christoph Sperl" userId="4af139c36cd33df3" providerId="LiveId" clId="{46B5FD19-E6A8-4A93-81B4-E90D5C28F9B6}" dt="2020-07-02T11:08:40.378" v="45141" actId="20577"/>
          <ac:cxnSpMkLst>
            <pc:docMk/>
            <pc:sldMk cId="3189929967" sldId="381"/>
            <ac:cxnSpMk id="12" creationId="{3DC2971A-7AD8-4327-A0CE-C12F48BE4BA0}"/>
          </ac:cxnSpMkLst>
        </pc:cxnChg>
        <pc:cxnChg chg="add mod">
          <ac:chgData name="Christoph Sperl" userId="4af139c36cd33df3" providerId="LiveId" clId="{46B5FD19-E6A8-4A93-81B4-E90D5C28F9B6}" dt="2020-07-02T11:10:49.265" v="45399" actId="14100"/>
          <ac:cxnSpMkLst>
            <pc:docMk/>
            <pc:sldMk cId="3189929967" sldId="381"/>
            <ac:cxnSpMk id="14" creationId="{71719D94-118B-4A4B-81E6-BE09E42EB3BD}"/>
          </ac:cxnSpMkLst>
        </pc:cxnChg>
      </pc:sldChg>
      <pc:sldChg chg="addSp delSp modSp add mod delAnim modAnim">
        <pc:chgData name="Christoph Sperl" userId="4af139c36cd33df3" providerId="LiveId" clId="{46B5FD19-E6A8-4A93-81B4-E90D5C28F9B6}" dt="2020-07-02T11:19:54.735" v="45905"/>
        <pc:sldMkLst>
          <pc:docMk/>
          <pc:sldMk cId="3036851977" sldId="382"/>
        </pc:sldMkLst>
        <pc:spChg chg="mod">
          <ac:chgData name="Christoph Sperl" userId="4af139c36cd33df3" providerId="LiveId" clId="{46B5FD19-E6A8-4A93-81B4-E90D5C28F9B6}" dt="2020-07-02T11:16:37.796" v="45639" actId="20577"/>
          <ac:spMkLst>
            <pc:docMk/>
            <pc:sldMk cId="3036851977" sldId="382"/>
            <ac:spMk id="11" creationId="{1BC6946C-A1EC-4FDC-8030-BDE2CB879D69}"/>
          </ac:spMkLst>
        </pc:spChg>
        <pc:spChg chg="del mod">
          <ac:chgData name="Christoph Sperl" userId="4af139c36cd33df3" providerId="LiveId" clId="{46B5FD19-E6A8-4A93-81B4-E90D5C28F9B6}" dt="2020-07-02T11:16:11.295" v="45577" actId="478"/>
          <ac:spMkLst>
            <pc:docMk/>
            <pc:sldMk cId="3036851977" sldId="382"/>
            <ac:spMk id="13" creationId="{FF20E6D2-8703-48E9-BA8E-7B57C4B01876}"/>
          </ac:spMkLst>
        </pc:spChg>
        <pc:spChg chg="add mod">
          <ac:chgData name="Christoph Sperl" userId="4af139c36cd33df3" providerId="LiveId" clId="{46B5FD19-E6A8-4A93-81B4-E90D5C28F9B6}" dt="2020-07-02T11:18:01.281" v="45810" actId="20577"/>
          <ac:spMkLst>
            <pc:docMk/>
            <pc:sldMk cId="3036851977" sldId="382"/>
            <ac:spMk id="15" creationId="{42B6F93F-0537-4143-AFCB-5F24617F2C0C}"/>
          </ac:spMkLst>
        </pc:spChg>
        <pc:spChg chg="add mod">
          <ac:chgData name="Christoph Sperl" userId="4af139c36cd33df3" providerId="LiveId" clId="{46B5FD19-E6A8-4A93-81B4-E90D5C28F9B6}" dt="2020-07-02T11:19:21.046" v="45897" actId="20577"/>
          <ac:spMkLst>
            <pc:docMk/>
            <pc:sldMk cId="3036851977" sldId="382"/>
            <ac:spMk id="17" creationId="{2C065204-43FA-48C6-A919-62F512BC6517}"/>
          </ac:spMkLst>
        </pc:spChg>
        <pc:picChg chg="del">
          <ac:chgData name="Christoph Sperl" userId="4af139c36cd33df3" providerId="LiveId" clId="{46B5FD19-E6A8-4A93-81B4-E90D5C28F9B6}" dt="2020-07-02T11:11:59.982" v="45405" actId="478"/>
          <ac:picMkLst>
            <pc:docMk/>
            <pc:sldMk cId="3036851977" sldId="382"/>
            <ac:picMk id="3" creationId="{279DBE99-B75B-4E6E-8876-BC54DD5D0A12}"/>
          </ac:picMkLst>
        </pc:picChg>
        <pc:picChg chg="add del mod">
          <ac:chgData name="Christoph Sperl" userId="4af139c36cd33df3" providerId="LiveId" clId="{46B5FD19-E6A8-4A93-81B4-E90D5C28F9B6}" dt="2020-07-02T11:15:42.203" v="45568" actId="478"/>
          <ac:picMkLst>
            <pc:docMk/>
            <pc:sldMk cId="3036851977" sldId="382"/>
            <ac:picMk id="4" creationId="{8E92C38F-B95F-4E54-BBD5-DAFE314DB1D4}"/>
          </ac:picMkLst>
        </pc:picChg>
        <pc:picChg chg="add mod">
          <ac:chgData name="Christoph Sperl" userId="4af139c36cd33df3" providerId="LiveId" clId="{46B5FD19-E6A8-4A93-81B4-E90D5C28F9B6}" dt="2020-07-02T11:18:13.789" v="45815" actId="1076"/>
          <ac:picMkLst>
            <pc:docMk/>
            <pc:sldMk cId="3036851977" sldId="382"/>
            <ac:picMk id="5" creationId="{62AFCA17-E09E-405E-8439-783AF38F4CE7}"/>
          </ac:picMkLst>
        </pc:picChg>
        <pc:cxnChg chg="mod ord">
          <ac:chgData name="Christoph Sperl" userId="4af139c36cd33df3" providerId="LiveId" clId="{46B5FD19-E6A8-4A93-81B4-E90D5C28F9B6}" dt="2020-07-02T11:16:48.812" v="45643" actId="14100"/>
          <ac:cxnSpMkLst>
            <pc:docMk/>
            <pc:sldMk cId="3036851977" sldId="382"/>
            <ac:cxnSpMk id="12" creationId="{3DC2971A-7AD8-4327-A0CE-C12F48BE4BA0}"/>
          </ac:cxnSpMkLst>
        </pc:cxnChg>
        <pc:cxnChg chg="mod ord">
          <ac:chgData name="Christoph Sperl" userId="4af139c36cd33df3" providerId="LiveId" clId="{46B5FD19-E6A8-4A93-81B4-E90D5C28F9B6}" dt="2020-07-02T11:18:19.044" v="45816" actId="14100"/>
          <ac:cxnSpMkLst>
            <pc:docMk/>
            <pc:sldMk cId="3036851977" sldId="382"/>
            <ac:cxnSpMk id="14" creationId="{71719D94-118B-4A4B-81E6-BE09E42EB3BD}"/>
          </ac:cxnSpMkLst>
        </pc:cxnChg>
        <pc:cxnChg chg="add mod">
          <ac:chgData name="Christoph Sperl" userId="4af139c36cd33df3" providerId="LiveId" clId="{46B5FD19-E6A8-4A93-81B4-E90D5C28F9B6}" dt="2020-07-02T11:18:25.007" v="45819" actId="14100"/>
          <ac:cxnSpMkLst>
            <pc:docMk/>
            <pc:sldMk cId="3036851977" sldId="382"/>
            <ac:cxnSpMk id="16" creationId="{ACE8139A-092C-469E-824A-3D585226CAE5}"/>
          </ac:cxnSpMkLst>
        </pc:cxnChg>
        <pc:cxnChg chg="add mod">
          <ac:chgData name="Christoph Sperl" userId="4af139c36cd33df3" providerId="LiveId" clId="{46B5FD19-E6A8-4A93-81B4-E90D5C28F9B6}" dt="2020-07-02T11:19:41.828" v="45902" actId="14100"/>
          <ac:cxnSpMkLst>
            <pc:docMk/>
            <pc:sldMk cId="3036851977" sldId="382"/>
            <ac:cxnSpMk id="18" creationId="{A1C938CE-1306-48BC-89FA-FA02EBC14CA8}"/>
          </ac:cxnSpMkLst>
        </pc:cxnChg>
      </pc:sldChg>
      <pc:sldChg chg="addSp delSp modSp add mod delAnim modAnim">
        <pc:chgData name="Christoph Sperl" userId="4af139c36cd33df3" providerId="LiveId" clId="{46B5FD19-E6A8-4A93-81B4-E90D5C28F9B6}" dt="2020-07-02T11:24:50.177" v="46111"/>
        <pc:sldMkLst>
          <pc:docMk/>
          <pc:sldMk cId="3175040477" sldId="383"/>
        </pc:sldMkLst>
        <pc:spChg chg="mod">
          <ac:chgData name="Christoph Sperl" userId="4af139c36cd33df3" providerId="LiveId" clId="{46B5FD19-E6A8-4A93-81B4-E90D5C28F9B6}" dt="2020-07-02T11:21:18.438" v="45972" actId="20577"/>
          <ac:spMkLst>
            <pc:docMk/>
            <pc:sldMk cId="3175040477" sldId="383"/>
            <ac:spMk id="11" creationId="{1BC6946C-A1EC-4FDC-8030-BDE2CB879D69}"/>
          </ac:spMkLst>
        </pc:spChg>
        <pc:spChg chg="del">
          <ac:chgData name="Christoph Sperl" userId="4af139c36cd33df3" providerId="LiveId" clId="{46B5FD19-E6A8-4A93-81B4-E90D5C28F9B6}" dt="2020-07-02T11:21:33.940" v="45974" actId="478"/>
          <ac:spMkLst>
            <pc:docMk/>
            <pc:sldMk cId="3175040477" sldId="383"/>
            <ac:spMk id="15" creationId="{42B6F93F-0537-4143-AFCB-5F24617F2C0C}"/>
          </ac:spMkLst>
        </pc:spChg>
        <pc:spChg chg="mod">
          <ac:chgData name="Christoph Sperl" userId="4af139c36cd33df3" providerId="LiveId" clId="{46B5FD19-E6A8-4A93-81B4-E90D5C28F9B6}" dt="2020-07-02T11:24:29.795" v="46108" actId="20577"/>
          <ac:spMkLst>
            <pc:docMk/>
            <pc:sldMk cId="3175040477" sldId="383"/>
            <ac:spMk id="17" creationId="{2C065204-43FA-48C6-A919-62F512BC6517}"/>
          </ac:spMkLst>
        </pc:spChg>
        <pc:picChg chg="add del mod ord">
          <ac:chgData name="Christoph Sperl" userId="4af139c36cd33df3" providerId="LiveId" clId="{46B5FD19-E6A8-4A93-81B4-E90D5C28F9B6}" dt="2020-07-02T11:23:29.334" v="45977" actId="478"/>
          <ac:picMkLst>
            <pc:docMk/>
            <pc:sldMk cId="3175040477" sldId="383"/>
            <ac:picMk id="3" creationId="{4CB7F9F9-1285-4B26-B614-9EA9DD09C0AA}"/>
          </ac:picMkLst>
        </pc:picChg>
        <pc:picChg chg="del">
          <ac:chgData name="Christoph Sperl" userId="4af139c36cd33df3" providerId="LiveId" clId="{46B5FD19-E6A8-4A93-81B4-E90D5C28F9B6}" dt="2020-07-02T11:20:40.755" v="45910" actId="478"/>
          <ac:picMkLst>
            <pc:docMk/>
            <pc:sldMk cId="3175040477" sldId="383"/>
            <ac:picMk id="5" creationId="{62AFCA17-E09E-405E-8439-783AF38F4CE7}"/>
          </ac:picMkLst>
        </pc:picChg>
        <pc:picChg chg="add mod ord">
          <ac:chgData name="Christoph Sperl" userId="4af139c36cd33df3" providerId="LiveId" clId="{46B5FD19-E6A8-4A93-81B4-E90D5C28F9B6}" dt="2020-07-02T11:23:35.284" v="45980" actId="167"/>
          <ac:picMkLst>
            <pc:docMk/>
            <pc:sldMk cId="3175040477" sldId="383"/>
            <ac:picMk id="7" creationId="{9B17914C-5A40-4CA2-A172-D3E968BFF56B}"/>
          </ac:picMkLst>
        </pc:picChg>
        <pc:cxnChg chg="mod ord">
          <ac:chgData name="Christoph Sperl" userId="4af139c36cd33df3" providerId="LiveId" clId="{46B5FD19-E6A8-4A93-81B4-E90D5C28F9B6}" dt="2020-07-02T11:24:45.711" v="46110" actId="14100"/>
          <ac:cxnSpMkLst>
            <pc:docMk/>
            <pc:sldMk cId="3175040477" sldId="383"/>
            <ac:cxnSpMk id="12" creationId="{3DC2971A-7AD8-4327-A0CE-C12F48BE4BA0}"/>
          </ac:cxnSpMkLst>
        </pc:cxnChg>
        <pc:cxnChg chg="del">
          <ac:chgData name="Christoph Sperl" userId="4af139c36cd33df3" providerId="LiveId" clId="{46B5FD19-E6A8-4A93-81B4-E90D5C28F9B6}" dt="2020-07-02T11:20:32.362" v="45907" actId="478"/>
          <ac:cxnSpMkLst>
            <pc:docMk/>
            <pc:sldMk cId="3175040477" sldId="383"/>
            <ac:cxnSpMk id="14" creationId="{71719D94-118B-4A4B-81E6-BE09E42EB3BD}"/>
          </ac:cxnSpMkLst>
        </pc:cxnChg>
        <pc:cxnChg chg="del mod ord">
          <ac:chgData name="Christoph Sperl" userId="4af139c36cd33df3" providerId="LiveId" clId="{46B5FD19-E6A8-4A93-81B4-E90D5C28F9B6}" dt="2020-07-02T11:21:35.138" v="45975" actId="478"/>
          <ac:cxnSpMkLst>
            <pc:docMk/>
            <pc:sldMk cId="3175040477" sldId="383"/>
            <ac:cxnSpMk id="16" creationId="{ACE8139A-092C-469E-824A-3D585226CAE5}"/>
          </ac:cxnSpMkLst>
        </pc:cxnChg>
        <pc:cxnChg chg="mod ord">
          <ac:chgData name="Christoph Sperl" userId="4af139c36cd33df3" providerId="LiveId" clId="{46B5FD19-E6A8-4A93-81B4-E90D5C28F9B6}" dt="2020-07-02T11:24:28.665" v="46102" actId="20577"/>
          <ac:cxnSpMkLst>
            <pc:docMk/>
            <pc:sldMk cId="3175040477" sldId="383"/>
            <ac:cxnSpMk id="18" creationId="{A1C938CE-1306-48BC-89FA-FA02EBC14CA8}"/>
          </ac:cxnSpMkLst>
        </pc:cxnChg>
        <pc:cxnChg chg="add mod">
          <ac:chgData name="Christoph Sperl" userId="4af139c36cd33df3" providerId="LiveId" clId="{46B5FD19-E6A8-4A93-81B4-E90D5C28F9B6}" dt="2020-07-02T11:24:50.177" v="46111"/>
          <ac:cxnSpMkLst>
            <pc:docMk/>
            <pc:sldMk cId="3175040477" sldId="383"/>
            <ac:cxnSpMk id="19" creationId="{8FD495BC-B350-43C9-9B04-55973096E8B0}"/>
          </ac:cxnSpMkLst>
        </pc:cxnChg>
      </pc:sldChg>
      <pc:sldChg chg="addSp delSp modSp add mod modAnim">
        <pc:chgData name="Christoph Sperl" userId="4af139c36cd33df3" providerId="LiveId" clId="{46B5FD19-E6A8-4A93-81B4-E90D5C28F9B6}" dt="2020-07-02T11:29:30.404" v="46460"/>
        <pc:sldMkLst>
          <pc:docMk/>
          <pc:sldMk cId="2480719555" sldId="384"/>
        </pc:sldMkLst>
        <pc:spChg chg="mod">
          <ac:chgData name="Christoph Sperl" userId="4af139c36cd33df3" providerId="LiveId" clId="{46B5FD19-E6A8-4A93-81B4-E90D5C28F9B6}" dt="2020-07-02T11:26:23.692" v="46216" actId="20577"/>
          <ac:spMkLst>
            <pc:docMk/>
            <pc:sldMk cId="2480719555" sldId="384"/>
            <ac:spMk id="11" creationId="{1BC6946C-A1EC-4FDC-8030-BDE2CB879D69}"/>
          </ac:spMkLst>
        </pc:spChg>
        <pc:spChg chg="add mod">
          <ac:chgData name="Christoph Sperl" userId="4af139c36cd33df3" providerId="LiveId" clId="{46B5FD19-E6A8-4A93-81B4-E90D5C28F9B6}" dt="2020-07-02T11:28:16.306" v="46453" actId="20577"/>
          <ac:spMkLst>
            <pc:docMk/>
            <pc:sldMk cId="2480719555" sldId="384"/>
            <ac:spMk id="15" creationId="{7F0AAAFA-CFD0-4CDA-A9CB-898CE4A612DA}"/>
          </ac:spMkLst>
        </pc:spChg>
        <pc:spChg chg="mod">
          <ac:chgData name="Christoph Sperl" userId="4af139c36cd33df3" providerId="LiveId" clId="{46B5FD19-E6A8-4A93-81B4-E90D5C28F9B6}" dt="2020-07-02T11:26:43.457" v="46270" actId="20577"/>
          <ac:spMkLst>
            <pc:docMk/>
            <pc:sldMk cId="2480719555" sldId="384"/>
            <ac:spMk id="17" creationId="{2C065204-43FA-48C6-A919-62F512BC6517}"/>
          </ac:spMkLst>
        </pc:spChg>
        <pc:graphicFrameChg chg="add modGraphic">
          <ac:chgData name="Christoph Sperl" userId="4af139c36cd33df3" providerId="LiveId" clId="{46B5FD19-E6A8-4A93-81B4-E90D5C28F9B6}" dt="2020-07-02T11:29:27.683" v="46459" actId="1440"/>
          <ac:graphicFrameMkLst>
            <pc:docMk/>
            <pc:sldMk cId="2480719555" sldId="384"/>
            <ac:graphicFrameMk id="20" creationId="{ACAE2087-DA12-4258-8165-696A8E90EAE5}"/>
          </ac:graphicFrameMkLst>
        </pc:graphicFrameChg>
        <pc:picChg chg="add mod ord">
          <ac:chgData name="Christoph Sperl" userId="4af139c36cd33df3" providerId="LiveId" clId="{46B5FD19-E6A8-4A93-81B4-E90D5C28F9B6}" dt="2020-07-02T11:25:35.820" v="46118" actId="14100"/>
          <ac:picMkLst>
            <pc:docMk/>
            <pc:sldMk cId="2480719555" sldId="384"/>
            <ac:picMk id="3" creationId="{902B9C61-492D-45B8-A0BA-39DD4186430C}"/>
          </ac:picMkLst>
        </pc:picChg>
        <pc:picChg chg="del">
          <ac:chgData name="Christoph Sperl" userId="4af139c36cd33df3" providerId="LiveId" clId="{46B5FD19-E6A8-4A93-81B4-E90D5C28F9B6}" dt="2020-07-02T11:24:58.977" v="46113" actId="478"/>
          <ac:picMkLst>
            <pc:docMk/>
            <pc:sldMk cId="2480719555" sldId="384"/>
            <ac:picMk id="7" creationId="{9B17914C-5A40-4CA2-A172-D3E968BFF56B}"/>
          </ac:picMkLst>
        </pc:picChg>
        <pc:cxnChg chg="mod">
          <ac:chgData name="Christoph Sperl" userId="4af139c36cd33df3" providerId="LiveId" clId="{46B5FD19-E6A8-4A93-81B4-E90D5C28F9B6}" dt="2020-07-02T11:26:22.595" v="46210" actId="20577"/>
          <ac:cxnSpMkLst>
            <pc:docMk/>
            <pc:sldMk cId="2480719555" sldId="384"/>
            <ac:cxnSpMk id="12" creationId="{3DC2971A-7AD8-4327-A0CE-C12F48BE4BA0}"/>
          </ac:cxnSpMkLst>
        </pc:cxnChg>
        <pc:cxnChg chg="add mod">
          <ac:chgData name="Christoph Sperl" userId="4af139c36cd33df3" providerId="LiveId" clId="{46B5FD19-E6A8-4A93-81B4-E90D5C28F9B6}" dt="2020-07-02T11:26:52.015" v="46273" actId="14100"/>
          <ac:cxnSpMkLst>
            <pc:docMk/>
            <pc:sldMk cId="2480719555" sldId="384"/>
            <ac:cxnSpMk id="13" creationId="{693E5F89-5E09-43F4-8E51-DAF7B95FF9C2}"/>
          </ac:cxnSpMkLst>
        </pc:cxnChg>
        <pc:cxnChg chg="add mod">
          <ac:chgData name="Christoph Sperl" userId="4af139c36cd33df3" providerId="LiveId" clId="{46B5FD19-E6A8-4A93-81B4-E90D5C28F9B6}" dt="2020-07-02T11:28:27.002" v="46456" actId="14100"/>
          <ac:cxnSpMkLst>
            <pc:docMk/>
            <pc:sldMk cId="2480719555" sldId="384"/>
            <ac:cxnSpMk id="16" creationId="{3D6B5641-C78A-4130-BA09-C35AEE323981}"/>
          </ac:cxnSpMkLst>
        </pc:cxnChg>
        <pc:cxnChg chg="mod">
          <ac:chgData name="Christoph Sperl" userId="4af139c36cd33df3" providerId="LiveId" clId="{46B5FD19-E6A8-4A93-81B4-E90D5C28F9B6}" dt="2020-07-02T11:26:55.264" v="46274" actId="14100"/>
          <ac:cxnSpMkLst>
            <pc:docMk/>
            <pc:sldMk cId="2480719555" sldId="384"/>
            <ac:cxnSpMk id="18" creationId="{A1C938CE-1306-48BC-89FA-FA02EBC14CA8}"/>
          </ac:cxnSpMkLst>
        </pc:cxnChg>
        <pc:cxnChg chg="del">
          <ac:chgData name="Christoph Sperl" userId="4af139c36cd33df3" providerId="LiveId" clId="{46B5FD19-E6A8-4A93-81B4-E90D5C28F9B6}" dt="2020-07-02T11:25:40.365" v="46119" actId="478"/>
          <ac:cxnSpMkLst>
            <pc:docMk/>
            <pc:sldMk cId="2480719555" sldId="384"/>
            <ac:cxnSpMk id="19" creationId="{8FD495BC-B350-43C9-9B04-55973096E8B0}"/>
          </ac:cxnSpMkLst>
        </pc:cxnChg>
      </pc:sldChg>
      <pc:sldChg chg="addSp delSp modSp add mod delAnim modAnim">
        <pc:chgData name="Christoph Sperl" userId="4af139c36cd33df3" providerId="LiveId" clId="{46B5FD19-E6A8-4A93-81B4-E90D5C28F9B6}" dt="2020-07-02T11:57:48.417" v="46947" actId="14100"/>
        <pc:sldMkLst>
          <pc:docMk/>
          <pc:sldMk cId="2237286501" sldId="385"/>
        </pc:sldMkLst>
        <pc:spChg chg="del">
          <ac:chgData name="Christoph Sperl" userId="4af139c36cd33df3" providerId="LiveId" clId="{46B5FD19-E6A8-4A93-81B4-E90D5C28F9B6}" dt="2020-07-02T11:35:00.981" v="46462" actId="478"/>
          <ac:spMkLst>
            <pc:docMk/>
            <pc:sldMk cId="2237286501" sldId="385"/>
            <ac:spMk id="2" creationId="{DDF22F7A-06D0-4068-97BD-231493BE9590}"/>
          </ac:spMkLst>
        </pc:spChg>
        <pc:spChg chg="add mod">
          <ac:chgData name="Christoph Sperl" userId="4af139c36cd33df3" providerId="LiveId" clId="{46B5FD19-E6A8-4A93-81B4-E90D5C28F9B6}" dt="2020-07-02T11:40:22.174" v="46482" actId="20577"/>
          <ac:spMkLst>
            <pc:docMk/>
            <pc:sldMk cId="2237286501" sldId="385"/>
            <ac:spMk id="5" creationId="{CFC89CFF-3945-41DE-9872-A7D369971E0E}"/>
          </ac:spMkLst>
        </pc:spChg>
        <pc:spChg chg="del">
          <ac:chgData name="Christoph Sperl" userId="4af139c36cd33df3" providerId="LiveId" clId="{46B5FD19-E6A8-4A93-81B4-E90D5C28F9B6}" dt="2020-07-02T11:35:00.981" v="46462" actId="478"/>
          <ac:spMkLst>
            <pc:docMk/>
            <pc:sldMk cId="2237286501" sldId="385"/>
            <ac:spMk id="11" creationId="{1BC6946C-A1EC-4FDC-8030-BDE2CB879D69}"/>
          </ac:spMkLst>
        </pc:spChg>
        <pc:spChg chg="add mod">
          <ac:chgData name="Christoph Sperl" userId="4af139c36cd33df3" providerId="LiveId" clId="{46B5FD19-E6A8-4A93-81B4-E90D5C28F9B6}" dt="2020-07-02T11:57:48.417" v="46947" actId="14100"/>
          <ac:spMkLst>
            <pc:docMk/>
            <pc:sldMk cId="2237286501" sldId="385"/>
            <ac:spMk id="14" creationId="{73C73A2E-3AF4-460F-BE78-EC6B14F2CD44}"/>
          </ac:spMkLst>
        </pc:spChg>
        <pc:spChg chg="del">
          <ac:chgData name="Christoph Sperl" userId="4af139c36cd33df3" providerId="LiveId" clId="{46B5FD19-E6A8-4A93-81B4-E90D5C28F9B6}" dt="2020-07-02T11:35:00.981" v="46462" actId="478"/>
          <ac:spMkLst>
            <pc:docMk/>
            <pc:sldMk cId="2237286501" sldId="385"/>
            <ac:spMk id="15" creationId="{7F0AAAFA-CFD0-4CDA-A9CB-898CE4A612DA}"/>
          </ac:spMkLst>
        </pc:spChg>
        <pc:spChg chg="del">
          <ac:chgData name="Christoph Sperl" userId="4af139c36cd33df3" providerId="LiveId" clId="{46B5FD19-E6A8-4A93-81B4-E90D5C28F9B6}" dt="2020-07-02T11:35:00.981" v="46462" actId="478"/>
          <ac:spMkLst>
            <pc:docMk/>
            <pc:sldMk cId="2237286501" sldId="385"/>
            <ac:spMk id="17" creationId="{2C065204-43FA-48C6-A919-62F512BC6517}"/>
          </ac:spMkLst>
        </pc:spChg>
        <pc:graphicFrameChg chg="del">
          <ac:chgData name="Christoph Sperl" userId="4af139c36cd33df3" providerId="LiveId" clId="{46B5FD19-E6A8-4A93-81B4-E90D5C28F9B6}" dt="2020-07-02T11:35:00.981" v="46462" actId="478"/>
          <ac:graphicFrameMkLst>
            <pc:docMk/>
            <pc:sldMk cId="2237286501" sldId="385"/>
            <ac:graphicFrameMk id="20" creationId="{ACAE2087-DA12-4258-8165-696A8E90EAE5}"/>
          </ac:graphicFrameMkLst>
        </pc:graphicFrameChg>
        <pc:picChg chg="del">
          <ac:chgData name="Christoph Sperl" userId="4af139c36cd33df3" providerId="LiveId" clId="{46B5FD19-E6A8-4A93-81B4-E90D5C28F9B6}" dt="2020-07-02T11:35:00.981" v="46462" actId="478"/>
          <ac:picMkLst>
            <pc:docMk/>
            <pc:sldMk cId="2237286501" sldId="385"/>
            <ac:picMk id="3" creationId="{902B9C61-492D-45B8-A0BA-39DD4186430C}"/>
          </ac:picMkLst>
        </pc:picChg>
        <pc:cxnChg chg="del mod">
          <ac:chgData name="Christoph Sperl" userId="4af139c36cd33df3" providerId="LiveId" clId="{46B5FD19-E6A8-4A93-81B4-E90D5C28F9B6}" dt="2020-07-02T11:35:00.981" v="46462" actId="478"/>
          <ac:cxnSpMkLst>
            <pc:docMk/>
            <pc:sldMk cId="2237286501" sldId="385"/>
            <ac:cxnSpMk id="12" creationId="{3DC2971A-7AD8-4327-A0CE-C12F48BE4BA0}"/>
          </ac:cxnSpMkLst>
        </pc:cxnChg>
        <pc:cxnChg chg="del">
          <ac:chgData name="Christoph Sperl" userId="4af139c36cd33df3" providerId="LiveId" clId="{46B5FD19-E6A8-4A93-81B4-E90D5C28F9B6}" dt="2020-07-02T11:35:00.981" v="46462" actId="478"/>
          <ac:cxnSpMkLst>
            <pc:docMk/>
            <pc:sldMk cId="2237286501" sldId="385"/>
            <ac:cxnSpMk id="13" creationId="{693E5F89-5E09-43F4-8E51-DAF7B95FF9C2}"/>
          </ac:cxnSpMkLst>
        </pc:cxnChg>
        <pc:cxnChg chg="del mod">
          <ac:chgData name="Christoph Sperl" userId="4af139c36cd33df3" providerId="LiveId" clId="{46B5FD19-E6A8-4A93-81B4-E90D5C28F9B6}" dt="2020-07-02T11:35:00.981" v="46462" actId="478"/>
          <ac:cxnSpMkLst>
            <pc:docMk/>
            <pc:sldMk cId="2237286501" sldId="385"/>
            <ac:cxnSpMk id="16" creationId="{3D6B5641-C78A-4130-BA09-C35AEE323981}"/>
          </ac:cxnSpMkLst>
        </pc:cxnChg>
        <pc:cxnChg chg="del mod">
          <ac:chgData name="Christoph Sperl" userId="4af139c36cd33df3" providerId="LiveId" clId="{46B5FD19-E6A8-4A93-81B4-E90D5C28F9B6}" dt="2020-07-02T11:35:00.981" v="46462" actId="478"/>
          <ac:cxnSpMkLst>
            <pc:docMk/>
            <pc:sldMk cId="2237286501" sldId="385"/>
            <ac:cxnSpMk id="18" creationId="{A1C938CE-1306-48BC-89FA-FA02EBC14CA8}"/>
          </ac:cxnSpMkLst>
        </pc:cxnChg>
      </pc:sldChg>
      <pc:sldChg chg="addSp delSp modSp add mod delAnim modAnim">
        <pc:chgData name="Christoph Sperl" userId="4af139c36cd33df3" providerId="LiveId" clId="{46B5FD19-E6A8-4A93-81B4-E90D5C28F9B6}" dt="2020-07-02T12:38:08.552" v="47541" actId="478"/>
        <pc:sldMkLst>
          <pc:docMk/>
          <pc:sldMk cId="3082593698" sldId="386"/>
        </pc:sldMkLst>
        <pc:spChg chg="add del mod">
          <ac:chgData name="Christoph Sperl" userId="4af139c36cd33df3" providerId="LiveId" clId="{46B5FD19-E6A8-4A93-81B4-E90D5C28F9B6}" dt="2020-07-02T12:27:01.435" v="46950" actId="478"/>
          <ac:spMkLst>
            <pc:docMk/>
            <pc:sldMk cId="3082593698" sldId="386"/>
            <ac:spMk id="3" creationId="{54B33DC8-9D17-42AA-9CEB-3D571B6F0FB5}"/>
          </ac:spMkLst>
        </pc:spChg>
        <pc:spChg chg="add mod">
          <ac:chgData name="Christoph Sperl" userId="4af139c36cd33df3" providerId="LiveId" clId="{46B5FD19-E6A8-4A93-81B4-E90D5C28F9B6}" dt="2020-07-02T12:35:38.396" v="47385" actId="20577"/>
          <ac:spMkLst>
            <pc:docMk/>
            <pc:sldMk cId="3082593698" sldId="386"/>
            <ac:spMk id="7" creationId="{3BBE2FA8-5FBB-4CD1-B9FB-8FE7722AA498}"/>
          </ac:spMkLst>
        </pc:spChg>
        <pc:spChg chg="add mod">
          <ac:chgData name="Christoph Sperl" userId="4af139c36cd33df3" providerId="LiveId" clId="{46B5FD19-E6A8-4A93-81B4-E90D5C28F9B6}" dt="2020-07-02T12:27:52.688" v="46958" actId="14100"/>
          <ac:spMkLst>
            <pc:docMk/>
            <pc:sldMk cId="3082593698" sldId="386"/>
            <ac:spMk id="8" creationId="{EE9FBE3F-F5DD-47D6-A7E0-BD45A0A46340}"/>
          </ac:spMkLst>
        </pc:spChg>
        <pc:spChg chg="add mod">
          <ac:chgData name="Christoph Sperl" userId="4af139c36cd33df3" providerId="LiveId" clId="{46B5FD19-E6A8-4A93-81B4-E90D5C28F9B6}" dt="2020-07-02T12:28:07.539" v="46962" actId="14100"/>
          <ac:spMkLst>
            <pc:docMk/>
            <pc:sldMk cId="3082593698" sldId="386"/>
            <ac:spMk id="9" creationId="{6F1195AB-9048-4E9F-BAE4-91B13066631A}"/>
          </ac:spMkLst>
        </pc:spChg>
        <pc:spChg chg="add mod">
          <ac:chgData name="Christoph Sperl" userId="4af139c36cd33df3" providerId="LiveId" clId="{46B5FD19-E6A8-4A93-81B4-E90D5C28F9B6}" dt="2020-07-02T12:28:19.222" v="46965" actId="14100"/>
          <ac:spMkLst>
            <pc:docMk/>
            <pc:sldMk cId="3082593698" sldId="386"/>
            <ac:spMk id="10" creationId="{B2A5A534-6AE8-4EC8-BD30-A74A26CD7D7D}"/>
          </ac:spMkLst>
        </pc:spChg>
        <pc:spChg chg="add mod">
          <ac:chgData name="Christoph Sperl" userId="4af139c36cd33df3" providerId="LiveId" clId="{46B5FD19-E6A8-4A93-81B4-E90D5C28F9B6}" dt="2020-07-02T12:28:34.538" v="46972" actId="14100"/>
          <ac:spMkLst>
            <pc:docMk/>
            <pc:sldMk cId="3082593698" sldId="386"/>
            <ac:spMk id="11" creationId="{E0520CA2-E7F3-4788-8A71-C39A9E3994EF}"/>
          </ac:spMkLst>
        </pc:spChg>
        <pc:spChg chg="add mod">
          <ac:chgData name="Christoph Sperl" userId="4af139c36cd33df3" providerId="LiveId" clId="{46B5FD19-E6A8-4A93-81B4-E90D5C28F9B6}" dt="2020-07-02T12:28:44.898" v="46975" actId="14100"/>
          <ac:spMkLst>
            <pc:docMk/>
            <pc:sldMk cId="3082593698" sldId="386"/>
            <ac:spMk id="12" creationId="{D52B5555-F103-4237-A2BC-1DDDD4744D90}"/>
          </ac:spMkLst>
        </pc:spChg>
        <pc:spChg chg="add mod">
          <ac:chgData name="Christoph Sperl" userId="4af139c36cd33df3" providerId="LiveId" clId="{46B5FD19-E6A8-4A93-81B4-E90D5C28F9B6}" dt="2020-07-02T12:28:53.065" v="46978" actId="1076"/>
          <ac:spMkLst>
            <pc:docMk/>
            <pc:sldMk cId="3082593698" sldId="386"/>
            <ac:spMk id="13" creationId="{C9129878-A9F4-44DC-8A64-0F4F44B295CF}"/>
          </ac:spMkLst>
        </pc:spChg>
        <pc:spChg chg="del">
          <ac:chgData name="Christoph Sperl" userId="4af139c36cd33df3" providerId="LiveId" clId="{46B5FD19-E6A8-4A93-81B4-E90D5C28F9B6}" dt="2020-07-02T12:26:58.798" v="46949" actId="478"/>
          <ac:spMkLst>
            <pc:docMk/>
            <pc:sldMk cId="3082593698" sldId="386"/>
            <ac:spMk id="14" creationId="{73C73A2E-3AF4-460F-BE78-EC6B14F2CD44}"/>
          </ac:spMkLst>
        </pc:spChg>
        <pc:spChg chg="add mod">
          <ac:chgData name="Christoph Sperl" userId="4af139c36cd33df3" providerId="LiveId" clId="{46B5FD19-E6A8-4A93-81B4-E90D5C28F9B6}" dt="2020-07-02T12:36:16.508" v="47434" actId="6549"/>
          <ac:spMkLst>
            <pc:docMk/>
            <pc:sldMk cId="3082593698" sldId="386"/>
            <ac:spMk id="15" creationId="{096B85D1-089E-439A-9A45-0055576F571B}"/>
          </ac:spMkLst>
        </pc:spChg>
        <pc:spChg chg="add del mod">
          <ac:chgData name="Christoph Sperl" userId="4af139c36cd33df3" providerId="LiveId" clId="{46B5FD19-E6A8-4A93-81B4-E90D5C28F9B6}" dt="2020-07-02T12:38:08.552" v="47541" actId="478"/>
          <ac:spMkLst>
            <pc:docMk/>
            <pc:sldMk cId="3082593698" sldId="386"/>
            <ac:spMk id="16" creationId="{1FCA0169-769C-45FD-9CC5-491D913262FF}"/>
          </ac:spMkLst>
        </pc:spChg>
        <pc:spChg chg="add mod">
          <ac:chgData name="Christoph Sperl" userId="4af139c36cd33df3" providerId="LiveId" clId="{46B5FD19-E6A8-4A93-81B4-E90D5C28F9B6}" dt="2020-07-02T12:36:54.637" v="47500" actId="20577"/>
          <ac:spMkLst>
            <pc:docMk/>
            <pc:sldMk cId="3082593698" sldId="386"/>
            <ac:spMk id="17" creationId="{BA63F1B1-655A-4127-BA92-BF2950B77907}"/>
          </ac:spMkLst>
        </pc:spChg>
        <pc:spChg chg="add mod">
          <ac:chgData name="Christoph Sperl" userId="4af139c36cd33df3" providerId="LiveId" clId="{46B5FD19-E6A8-4A93-81B4-E90D5C28F9B6}" dt="2020-07-02T12:36:40.781" v="47481" actId="20577"/>
          <ac:spMkLst>
            <pc:docMk/>
            <pc:sldMk cId="3082593698" sldId="386"/>
            <ac:spMk id="18" creationId="{A2BFC6D1-F1AF-4A5D-9EE4-BBEF9271891A}"/>
          </ac:spMkLst>
        </pc:spChg>
        <pc:spChg chg="add mod">
          <ac:chgData name="Christoph Sperl" userId="4af139c36cd33df3" providerId="LiveId" clId="{46B5FD19-E6A8-4A93-81B4-E90D5C28F9B6}" dt="2020-07-02T12:37:08.294" v="47534" actId="20577"/>
          <ac:spMkLst>
            <pc:docMk/>
            <pc:sldMk cId="3082593698" sldId="386"/>
            <ac:spMk id="19" creationId="{398B044E-A1BD-4879-9639-CC54973244FD}"/>
          </ac:spMkLst>
        </pc:spChg>
        <pc:spChg chg="add mod">
          <ac:chgData name="Christoph Sperl" userId="4af139c36cd33df3" providerId="LiveId" clId="{46B5FD19-E6A8-4A93-81B4-E90D5C28F9B6}" dt="2020-07-02T12:36:26.869" v="47456" actId="20577"/>
          <ac:spMkLst>
            <pc:docMk/>
            <pc:sldMk cId="3082593698" sldId="386"/>
            <ac:spMk id="20" creationId="{6A9C5099-679C-431B-9919-A5B8B70C8E33}"/>
          </ac:spMkLst>
        </pc:spChg>
        <pc:picChg chg="add mod">
          <ac:chgData name="Christoph Sperl" userId="4af139c36cd33df3" providerId="LiveId" clId="{46B5FD19-E6A8-4A93-81B4-E90D5C28F9B6}" dt="2020-07-02T12:28:26.886" v="46970" actId="1076"/>
          <ac:picMkLst>
            <pc:docMk/>
            <pc:sldMk cId="3082593698" sldId="386"/>
            <ac:picMk id="4" creationId="{803915A7-E54F-414E-8271-6229292E8AB0}"/>
          </ac:picMkLst>
        </pc:picChg>
      </pc:sldChg>
      <pc:sldChg chg="modSp add modAnim">
        <pc:chgData name="Christoph Sperl" userId="4af139c36cd33df3" providerId="LiveId" clId="{46B5FD19-E6A8-4A93-81B4-E90D5C28F9B6}" dt="2020-07-02T12:32:02.909" v="47342" actId="20577"/>
        <pc:sldMkLst>
          <pc:docMk/>
          <pc:sldMk cId="1589540047" sldId="387"/>
        </pc:sldMkLst>
        <pc:spChg chg="mod">
          <ac:chgData name="Christoph Sperl" userId="4af139c36cd33df3" providerId="LiveId" clId="{46B5FD19-E6A8-4A93-81B4-E90D5C28F9B6}" dt="2020-07-02T12:32:02.909" v="47342" actId="20577"/>
          <ac:spMkLst>
            <pc:docMk/>
            <pc:sldMk cId="1589540047" sldId="387"/>
            <ac:spMk id="4" creationId="{B937723E-3087-4CFE-B70D-B6EBA5E4EF7D}"/>
          </ac:spMkLst>
        </pc:spChg>
      </pc:sldChg>
      <pc:sldChg chg="addSp delSp modSp add mod modAnim">
        <pc:chgData name="Christoph Sperl" userId="4af139c36cd33df3" providerId="LiveId" clId="{46B5FD19-E6A8-4A93-81B4-E90D5C28F9B6}" dt="2020-07-02T13:16:44.303" v="48086"/>
        <pc:sldMkLst>
          <pc:docMk/>
          <pc:sldMk cId="1583324487" sldId="388"/>
        </pc:sldMkLst>
        <pc:spChg chg="mod">
          <ac:chgData name="Christoph Sperl" userId="4af139c36cd33df3" providerId="LiveId" clId="{46B5FD19-E6A8-4A93-81B4-E90D5C28F9B6}" dt="2020-07-02T13:15:51.786" v="48079" actId="14100"/>
          <ac:spMkLst>
            <pc:docMk/>
            <pc:sldMk cId="1583324487" sldId="388"/>
            <ac:spMk id="7" creationId="{3BBE2FA8-5FBB-4CD1-B9FB-8FE7722AA498}"/>
          </ac:spMkLst>
        </pc:spChg>
        <pc:spChg chg="del">
          <ac:chgData name="Christoph Sperl" userId="4af139c36cd33df3" providerId="LiveId" clId="{46B5FD19-E6A8-4A93-81B4-E90D5C28F9B6}" dt="2020-07-02T13:08:12.613" v="47553" actId="478"/>
          <ac:spMkLst>
            <pc:docMk/>
            <pc:sldMk cId="1583324487" sldId="388"/>
            <ac:spMk id="8" creationId="{EE9FBE3F-F5DD-47D6-A7E0-BD45A0A46340}"/>
          </ac:spMkLst>
        </pc:spChg>
        <pc:spChg chg="del">
          <ac:chgData name="Christoph Sperl" userId="4af139c36cd33df3" providerId="LiveId" clId="{46B5FD19-E6A8-4A93-81B4-E90D5C28F9B6}" dt="2020-07-02T13:08:23.407" v="47557" actId="478"/>
          <ac:spMkLst>
            <pc:docMk/>
            <pc:sldMk cId="1583324487" sldId="388"/>
            <ac:spMk id="9" creationId="{6F1195AB-9048-4E9F-BAE4-91B13066631A}"/>
          </ac:spMkLst>
        </pc:spChg>
        <pc:spChg chg="del">
          <ac:chgData name="Christoph Sperl" userId="4af139c36cd33df3" providerId="LiveId" clId="{46B5FD19-E6A8-4A93-81B4-E90D5C28F9B6}" dt="2020-07-02T13:08:11.892" v="47552" actId="478"/>
          <ac:spMkLst>
            <pc:docMk/>
            <pc:sldMk cId="1583324487" sldId="388"/>
            <ac:spMk id="10" creationId="{B2A5A534-6AE8-4EC8-BD30-A74A26CD7D7D}"/>
          </ac:spMkLst>
        </pc:spChg>
        <pc:spChg chg="del">
          <ac:chgData name="Christoph Sperl" userId="4af139c36cd33df3" providerId="LiveId" clId="{46B5FD19-E6A8-4A93-81B4-E90D5C28F9B6}" dt="2020-07-02T13:08:14.143" v="47554" actId="478"/>
          <ac:spMkLst>
            <pc:docMk/>
            <pc:sldMk cId="1583324487" sldId="388"/>
            <ac:spMk id="11" creationId="{E0520CA2-E7F3-4788-8A71-C39A9E3994EF}"/>
          </ac:spMkLst>
        </pc:spChg>
        <pc:spChg chg="del">
          <ac:chgData name="Christoph Sperl" userId="4af139c36cd33df3" providerId="LiveId" clId="{46B5FD19-E6A8-4A93-81B4-E90D5C28F9B6}" dt="2020-07-02T13:08:15.618" v="47555" actId="478"/>
          <ac:spMkLst>
            <pc:docMk/>
            <pc:sldMk cId="1583324487" sldId="388"/>
            <ac:spMk id="12" creationId="{D52B5555-F103-4237-A2BC-1DDDD4744D90}"/>
          </ac:spMkLst>
        </pc:spChg>
        <pc:spChg chg="del">
          <ac:chgData name="Christoph Sperl" userId="4af139c36cd33df3" providerId="LiveId" clId="{46B5FD19-E6A8-4A93-81B4-E90D5C28F9B6}" dt="2020-07-02T13:08:17.147" v="47556" actId="478"/>
          <ac:spMkLst>
            <pc:docMk/>
            <pc:sldMk cId="1583324487" sldId="388"/>
            <ac:spMk id="13" creationId="{C9129878-A9F4-44DC-8A64-0F4F44B295CF}"/>
          </ac:spMkLst>
        </pc:spChg>
        <pc:spChg chg="del mod">
          <ac:chgData name="Christoph Sperl" userId="4af139c36cd33df3" providerId="LiveId" clId="{46B5FD19-E6A8-4A93-81B4-E90D5C28F9B6}" dt="2020-07-02T13:14:47.549" v="47923" actId="478"/>
          <ac:spMkLst>
            <pc:docMk/>
            <pc:sldMk cId="1583324487" sldId="388"/>
            <ac:spMk id="15" creationId="{096B85D1-089E-439A-9A45-0055576F571B}"/>
          </ac:spMkLst>
        </pc:spChg>
        <pc:spChg chg="del">
          <ac:chgData name="Christoph Sperl" userId="4af139c36cd33df3" providerId="LiveId" clId="{46B5FD19-E6A8-4A93-81B4-E90D5C28F9B6}" dt="2020-07-02T13:08:29.233" v="47559" actId="478"/>
          <ac:spMkLst>
            <pc:docMk/>
            <pc:sldMk cId="1583324487" sldId="388"/>
            <ac:spMk id="17" creationId="{BA63F1B1-655A-4127-BA92-BF2950B77907}"/>
          </ac:spMkLst>
        </pc:spChg>
        <pc:spChg chg="mod">
          <ac:chgData name="Christoph Sperl" userId="4af139c36cd33df3" providerId="LiveId" clId="{46B5FD19-E6A8-4A93-81B4-E90D5C28F9B6}" dt="2020-07-02T13:15:54.344" v="48080" actId="1076"/>
          <ac:spMkLst>
            <pc:docMk/>
            <pc:sldMk cId="1583324487" sldId="388"/>
            <ac:spMk id="18" creationId="{A2BFC6D1-F1AF-4A5D-9EE4-BBEF9271891A}"/>
          </ac:spMkLst>
        </pc:spChg>
        <pc:spChg chg="del">
          <ac:chgData name="Christoph Sperl" userId="4af139c36cd33df3" providerId="LiveId" clId="{46B5FD19-E6A8-4A93-81B4-E90D5C28F9B6}" dt="2020-07-02T13:08:28.188" v="47558" actId="478"/>
          <ac:spMkLst>
            <pc:docMk/>
            <pc:sldMk cId="1583324487" sldId="388"/>
            <ac:spMk id="19" creationId="{398B044E-A1BD-4879-9639-CC54973244FD}"/>
          </ac:spMkLst>
        </pc:spChg>
        <pc:spChg chg="del mod">
          <ac:chgData name="Christoph Sperl" userId="4af139c36cd33df3" providerId="LiveId" clId="{46B5FD19-E6A8-4A93-81B4-E90D5C28F9B6}" dt="2020-07-02T13:16:01.020" v="48081" actId="478"/>
          <ac:spMkLst>
            <pc:docMk/>
            <pc:sldMk cId="1583324487" sldId="388"/>
            <ac:spMk id="20" creationId="{6A9C5099-679C-431B-9919-A5B8B70C8E33}"/>
          </ac:spMkLst>
        </pc:spChg>
        <pc:spChg chg="add mod">
          <ac:chgData name="Christoph Sperl" userId="4af139c36cd33df3" providerId="LiveId" clId="{46B5FD19-E6A8-4A93-81B4-E90D5C28F9B6}" dt="2020-07-02T13:16:32.383" v="48085" actId="14100"/>
          <ac:spMkLst>
            <pc:docMk/>
            <pc:sldMk cId="1583324487" sldId="388"/>
            <ac:spMk id="21" creationId="{4206FDE9-05D8-4FE3-ABEE-4025B9AA8AC6}"/>
          </ac:spMkLst>
        </pc:spChg>
        <pc:picChg chg="add mod ord">
          <ac:chgData name="Christoph Sperl" userId="4af139c36cd33df3" providerId="LiveId" clId="{46B5FD19-E6A8-4A93-81B4-E90D5C28F9B6}" dt="2020-07-02T13:15:45.617" v="48077" actId="14100"/>
          <ac:picMkLst>
            <pc:docMk/>
            <pc:sldMk cId="1583324487" sldId="388"/>
            <ac:picMk id="2" creationId="{66C63D52-22EE-44B9-9E40-B6DE267B0A93}"/>
          </ac:picMkLst>
        </pc:picChg>
        <pc:picChg chg="del">
          <ac:chgData name="Christoph Sperl" userId="4af139c36cd33df3" providerId="LiveId" clId="{46B5FD19-E6A8-4A93-81B4-E90D5C28F9B6}" dt="2020-07-02T13:07:32.789" v="47543" actId="478"/>
          <ac:picMkLst>
            <pc:docMk/>
            <pc:sldMk cId="1583324487" sldId="388"/>
            <ac:picMk id="4" creationId="{803915A7-E54F-414E-8271-6229292E8AB0}"/>
          </ac:picMkLst>
        </pc:picChg>
      </pc:sldChg>
      <pc:sldChg chg="add del modAnim">
        <pc:chgData name="Christoph Sperl" userId="4af139c36cd33df3" providerId="LiveId" clId="{46B5FD19-E6A8-4A93-81B4-E90D5C28F9B6}" dt="2020-07-02T13:16:49.626" v="48087" actId="47"/>
        <pc:sldMkLst>
          <pc:docMk/>
          <pc:sldMk cId="2350167131" sldId="389"/>
        </pc:sldMkLst>
      </pc:sldChg>
      <pc:sldChg chg="addSp delSp modSp add mod delAnim modAnim">
        <pc:chgData name="Christoph Sperl" userId="4af139c36cd33df3" providerId="LiveId" clId="{46B5FD19-E6A8-4A93-81B4-E90D5C28F9B6}" dt="2020-07-02T15:04:05.791" v="52575"/>
        <pc:sldMkLst>
          <pc:docMk/>
          <pc:sldMk cId="4061046393" sldId="389"/>
        </pc:sldMkLst>
        <pc:spChg chg="mod">
          <ac:chgData name="Christoph Sperl" userId="4af139c36cd33df3" providerId="LiveId" clId="{46B5FD19-E6A8-4A93-81B4-E90D5C28F9B6}" dt="2020-07-02T13:20:42.559" v="48432" actId="14100"/>
          <ac:spMkLst>
            <pc:docMk/>
            <pc:sldMk cId="4061046393" sldId="389"/>
            <ac:spMk id="7" creationId="{3BBE2FA8-5FBB-4CD1-B9FB-8FE7722AA498}"/>
          </ac:spMkLst>
        </pc:spChg>
        <pc:spChg chg="add mod">
          <ac:chgData name="Christoph Sperl" userId="4af139c36cd33df3" providerId="LiveId" clId="{46B5FD19-E6A8-4A93-81B4-E90D5C28F9B6}" dt="2020-07-02T13:25:49.294" v="48718" actId="14100"/>
          <ac:spMkLst>
            <pc:docMk/>
            <pc:sldMk cId="4061046393" sldId="389"/>
            <ac:spMk id="11" creationId="{B4C810F9-3B65-4A7B-A50A-CBAF37E4184C}"/>
          </ac:spMkLst>
        </pc:spChg>
        <pc:spChg chg="add mod">
          <ac:chgData name="Christoph Sperl" userId="4af139c36cd33df3" providerId="LiveId" clId="{46B5FD19-E6A8-4A93-81B4-E90D5C28F9B6}" dt="2020-07-02T13:25:55.618" v="48719" actId="14100"/>
          <ac:spMkLst>
            <pc:docMk/>
            <pc:sldMk cId="4061046393" sldId="389"/>
            <ac:spMk id="14" creationId="{B314535A-A0C0-49FF-B42E-DBEC9C6691F3}"/>
          </ac:spMkLst>
        </pc:spChg>
        <pc:spChg chg="add mod">
          <ac:chgData name="Christoph Sperl" userId="4af139c36cd33df3" providerId="LiveId" clId="{46B5FD19-E6A8-4A93-81B4-E90D5C28F9B6}" dt="2020-07-02T13:25:55.618" v="48719" actId="14100"/>
          <ac:spMkLst>
            <pc:docMk/>
            <pc:sldMk cId="4061046393" sldId="389"/>
            <ac:spMk id="17" creationId="{96CEFB88-5227-427A-A02E-54905C3B9B5B}"/>
          </ac:spMkLst>
        </pc:spChg>
        <pc:spChg chg="del">
          <ac:chgData name="Christoph Sperl" userId="4af139c36cd33df3" providerId="LiveId" clId="{46B5FD19-E6A8-4A93-81B4-E90D5C28F9B6}" dt="2020-07-02T13:20:23.137" v="48429" actId="478"/>
          <ac:spMkLst>
            <pc:docMk/>
            <pc:sldMk cId="4061046393" sldId="389"/>
            <ac:spMk id="18" creationId="{A2BFC6D1-F1AF-4A5D-9EE4-BBEF9271891A}"/>
          </ac:spMkLst>
        </pc:spChg>
        <pc:spChg chg="del ord">
          <ac:chgData name="Christoph Sperl" userId="4af139c36cd33df3" providerId="LiveId" clId="{46B5FD19-E6A8-4A93-81B4-E90D5C28F9B6}" dt="2020-07-02T13:17:47.375" v="48098" actId="478"/>
          <ac:spMkLst>
            <pc:docMk/>
            <pc:sldMk cId="4061046393" sldId="389"/>
            <ac:spMk id="21" creationId="{4206FDE9-05D8-4FE3-ABEE-4025B9AA8AC6}"/>
          </ac:spMkLst>
        </pc:spChg>
        <pc:spChg chg="add mod">
          <ac:chgData name="Christoph Sperl" userId="4af139c36cd33df3" providerId="LiveId" clId="{46B5FD19-E6A8-4A93-81B4-E90D5C28F9B6}" dt="2020-07-02T13:25:55.618" v="48719" actId="14100"/>
          <ac:spMkLst>
            <pc:docMk/>
            <pc:sldMk cId="4061046393" sldId="389"/>
            <ac:spMk id="25" creationId="{C4486F0A-7D37-48D5-AFCD-DF9D0979A971}"/>
          </ac:spMkLst>
        </pc:spChg>
        <pc:graphicFrameChg chg="add mod modGraphic">
          <ac:chgData name="Christoph Sperl" userId="4af139c36cd33df3" providerId="LiveId" clId="{46B5FD19-E6A8-4A93-81B4-E90D5C28F9B6}" dt="2020-07-02T15:03:59.515" v="52574" actId="1076"/>
          <ac:graphicFrameMkLst>
            <pc:docMk/>
            <pc:sldMk cId="4061046393" sldId="389"/>
            <ac:graphicFrameMk id="37" creationId="{5F73CA68-A1D8-4B0F-9640-A4E240A3183E}"/>
          </ac:graphicFrameMkLst>
        </pc:graphicFrameChg>
        <pc:picChg chg="del">
          <ac:chgData name="Christoph Sperl" userId="4af139c36cd33df3" providerId="LiveId" clId="{46B5FD19-E6A8-4A93-81B4-E90D5C28F9B6}" dt="2020-07-02T13:17:20.841" v="48089" actId="478"/>
          <ac:picMkLst>
            <pc:docMk/>
            <pc:sldMk cId="4061046393" sldId="389"/>
            <ac:picMk id="2" creationId="{66C63D52-22EE-44B9-9E40-B6DE267B0A93}"/>
          </ac:picMkLst>
        </pc:picChg>
        <pc:picChg chg="add mod">
          <ac:chgData name="Christoph Sperl" userId="4af139c36cd33df3" providerId="LiveId" clId="{46B5FD19-E6A8-4A93-81B4-E90D5C28F9B6}" dt="2020-07-02T13:17:44.923" v="48097" actId="1076"/>
          <ac:picMkLst>
            <pc:docMk/>
            <pc:sldMk cId="4061046393" sldId="389"/>
            <ac:picMk id="3" creationId="{252CA41C-96A2-4B33-BBB7-7A916C21E05B}"/>
          </ac:picMkLst>
        </pc:picChg>
        <pc:cxnChg chg="add mod">
          <ac:chgData name="Christoph Sperl" userId="4af139c36cd33df3" providerId="LiveId" clId="{46B5FD19-E6A8-4A93-81B4-E90D5C28F9B6}" dt="2020-07-02T13:20:42.559" v="48432" actId="14100"/>
          <ac:cxnSpMkLst>
            <pc:docMk/>
            <pc:sldMk cId="4061046393" sldId="389"/>
            <ac:cxnSpMk id="8" creationId="{4309CA02-13AD-4577-BD39-5EA7A23839BA}"/>
          </ac:cxnSpMkLst>
        </pc:cxnChg>
        <pc:cxnChg chg="add mod">
          <ac:chgData name="Christoph Sperl" userId="4af139c36cd33df3" providerId="LiveId" clId="{46B5FD19-E6A8-4A93-81B4-E90D5C28F9B6}" dt="2020-07-02T13:25:49.294" v="48718" actId="14100"/>
          <ac:cxnSpMkLst>
            <pc:docMk/>
            <pc:sldMk cId="4061046393" sldId="389"/>
            <ac:cxnSpMk id="12" creationId="{778B570C-E85E-46DA-8493-54B28E174F70}"/>
          </ac:cxnSpMkLst>
        </pc:cxnChg>
        <pc:cxnChg chg="add mod">
          <ac:chgData name="Christoph Sperl" userId="4af139c36cd33df3" providerId="LiveId" clId="{46B5FD19-E6A8-4A93-81B4-E90D5C28F9B6}" dt="2020-07-02T13:25:55.618" v="48719" actId="14100"/>
          <ac:cxnSpMkLst>
            <pc:docMk/>
            <pc:sldMk cId="4061046393" sldId="389"/>
            <ac:cxnSpMk id="15" creationId="{2540AF43-CB91-48D7-99EA-4466666E2C7D}"/>
          </ac:cxnSpMkLst>
        </pc:cxnChg>
        <pc:cxnChg chg="add mod">
          <ac:chgData name="Christoph Sperl" userId="4af139c36cd33df3" providerId="LiveId" clId="{46B5FD19-E6A8-4A93-81B4-E90D5C28F9B6}" dt="2020-07-02T13:25:55.618" v="48719" actId="14100"/>
          <ac:cxnSpMkLst>
            <pc:docMk/>
            <pc:sldMk cId="4061046393" sldId="389"/>
            <ac:cxnSpMk id="19" creationId="{016B2145-609C-41C7-9B08-5AFF501E293B}"/>
          </ac:cxnSpMkLst>
        </pc:cxnChg>
        <pc:cxnChg chg="add mod">
          <ac:chgData name="Christoph Sperl" userId="4af139c36cd33df3" providerId="LiveId" clId="{46B5FD19-E6A8-4A93-81B4-E90D5C28F9B6}" dt="2020-07-02T13:25:55.618" v="48719" actId="14100"/>
          <ac:cxnSpMkLst>
            <pc:docMk/>
            <pc:sldMk cId="4061046393" sldId="389"/>
            <ac:cxnSpMk id="26" creationId="{B9E85B40-8F61-4610-9DB1-0A36144A5C75}"/>
          </ac:cxnSpMkLst>
        </pc:cxnChg>
      </pc:sldChg>
      <pc:sldChg chg="addSp delSp modSp new mod">
        <pc:chgData name="Christoph Sperl" userId="4af139c36cd33df3" providerId="LiveId" clId="{46B5FD19-E6A8-4A93-81B4-E90D5C28F9B6}" dt="2020-07-06T08:02:11.779" v="56855" actId="1076"/>
        <pc:sldMkLst>
          <pc:docMk/>
          <pc:sldMk cId="4009339082" sldId="390"/>
        </pc:sldMkLst>
        <pc:spChg chg="mod">
          <ac:chgData name="Christoph Sperl" userId="4af139c36cd33df3" providerId="LiveId" clId="{46B5FD19-E6A8-4A93-81B4-E90D5C28F9B6}" dt="2020-07-02T13:29:19.599" v="48766" actId="20577"/>
          <ac:spMkLst>
            <pc:docMk/>
            <pc:sldMk cId="4009339082" sldId="390"/>
            <ac:spMk id="2" creationId="{734589C8-F8E3-463D-A82A-AB678534DFCF}"/>
          </ac:spMkLst>
        </pc:spChg>
        <pc:spChg chg="del mod">
          <ac:chgData name="Christoph Sperl" userId="4af139c36cd33df3" providerId="LiveId" clId="{46B5FD19-E6A8-4A93-81B4-E90D5C28F9B6}" dt="2020-07-02T13:47:02.553" v="49495" actId="478"/>
          <ac:spMkLst>
            <pc:docMk/>
            <pc:sldMk cId="4009339082" sldId="390"/>
            <ac:spMk id="3" creationId="{0675D6EA-DD6B-4C24-A508-3B9A18698976}"/>
          </ac:spMkLst>
        </pc:spChg>
        <pc:graphicFrameChg chg="add mod modGraphic">
          <ac:chgData name="Christoph Sperl" userId="4af139c36cd33df3" providerId="LiveId" clId="{46B5FD19-E6A8-4A93-81B4-E90D5C28F9B6}" dt="2020-07-03T11:03:40.285" v="56351" actId="1076"/>
          <ac:graphicFrameMkLst>
            <pc:docMk/>
            <pc:sldMk cId="4009339082" sldId="390"/>
            <ac:graphicFrameMk id="4" creationId="{09961ACB-D8E0-4D73-A4C7-28819F4B1A0F}"/>
          </ac:graphicFrameMkLst>
        </pc:graphicFrameChg>
        <pc:graphicFrameChg chg="add mod modGraphic">
          <ac:chgData name="Christoph Sperl" userId="4af139c36cd33df3" providerId="LiveId" clId="{46B5FD19-E6A8-4A93-81B4-E90D5C28F9B6}" dt="2020-07-02T14:13:15.862" v="50886" actId="1440"/>
          <ac:graphicFrameMkLst>
            <pc:docMk/>
            <pc:sldMk cId="4009339082" sldId="390"/>
            <ac:graphicFrameMk id="5" creationId="{1C5CB978-9BC9-418B-A72E-3A0153FBD645}"/>
          </ac:graphicFrameMkLst>
        </pc:graphicFrameChg>
        <pc:graphicFrameChg chg="add mod modGraphic">
          <ac:chgData name="Christoph Sperl" userId="4af139c36cd33df3" providerId="LiveId" clId="{46B5FD19-E6A8-4A93-81B4-E90D5C28F9B6}" dt="2020-07-06T08:02:11.779" v="56855" actId="1076"/>
          <ac:graphicFrameMkLst>
            <pc:docMk/>
            <pc:sldMk cId="4009339082" sldId="390"/>
            <ac:graphicFrameMk id="6" creationId="{B1B0BA94-DE7D-4562-8CE9-5E5BB735F21D}"/>
          </ac:graphicFrameMkLst>
        </pc:graphicFrameChg>
        <pc:graphicFrameChg chg="add mod modGraphic">
          <ac:chgData name="Christoph Sperl" userId="4af139c36cd33df3" providerId="LiveId" clId="{46B5FD19-E6A8-4A93-81B4-E90D5C28F9B6}" dt="2020-07-02T14:13:18.252" v="50887" actId="1440"/>
          <ac:graphicFrameMkLst>
            <pc:docMk/>
            <pc:sldMk cId="4009339082" sldId="390"/>
            <ac:graphicFrameMk id="7" creationId="{9D8552FB-C402-4686-9848-D63A73DA32D6}"/>
          </ac:graphicFrameMkLst>
        </pc:graphicFrameChg>
        <pc:graphicFrameChg chg="add mod modGraphic">
          <ac:chgData name="Christoph Sperl" userId="4af139c36cd33df3" providerId="LiveId" clId="{46B5FD19-E6A8-4A93-81B4-E90D5C28F9B6}" dt="2020-07-03T11:04:24.522" v="56357" actId="1440"/>
          <ac:graphicFrameMkLst>
            <pc:docMk/>
            <pc:sldMk cId="4009339082" sldId="390"/>
            <ac:graphicFrameMk id="8" creationId="{5A2C19DB-8829-4042-AD16-94E8D30B1862}"/>
          </ac:graphicFrameMkLst>
        </pc:graphicFrameChg>
        <pc:graphicFrameChg chg="add mod modGraphic">
          <ac:chgData name="Christoph Sperl" userId="4af139c36cd33df3" providerId="LiveId" clId="{46B5FD19-E6A8-4A93-81B4-E90D5C28F9B6}" dt="2020-07-02T15:01:50.492" v="52571" actId="1076"/>
          <ac:graphicFrameMkLst>
            <pc:docMk/>
            <pc:sldMk cId="4009339082" sldId="390"/>
            <ac:graphicFrameMk id="9" creationId="{8F5ECDAF-FE05-4826-BD94-4980C8BD6091}"/>
          </ac:graphicFrameMkLst>
        </pc:graphicFrameChg>
      </pc:sldChg>
      <pc:sldChg chg="modSp new mod">
        <pc:chgData name="Christoph Sperl" userId="4af139c36cd33df3" providerId="LiveId" clId="{46B5FD19-E6A8-4A93-81B4-E90D5C28F9B6}" dt="2020-07-02T13:46:42.143" v="49493" actId="20577"/>
        <pc:sldMkLst>
          <pc:docMk/>
          <pc:sldMk cId="1556061930" sldId="391"/>
        </pc:sldMkLst>
        <pc:spChg chg="mod">
          <ac:chgData name="Christoph Sperl" userId="4af139c36cd33df3" providerId="LiveId" clId="{46B5FD19-E6A8-4A93-81B4-E90D5C28F9B6}" dt="2020-07-02T13:30:07.366" v="48786" actId="20577"/>
          <ac:spMkLst>
            <pc:docMk/>
            <pc:sldMk cId="1556061930" sldId="391"/>
            <ac:spMk id="2" creationId="{4A111C6A-5D5C-4308-A3D2-4E85BC26D259}"/>
          </ac:spMkLst>
        </pc:spChg>
        <pc:spChg chg="mod">
          <ac:chgData name="Christoph Sperl" userId="4af139c36cd33df3" providerId="LiveId" clId="{46B5FD19-E6A8-4A93-81B4-E90D5C28F9B6}" dt="2020-07-02T13:46:42.143" v="49493" actId="20577"/>
          <ac:spMkLst>
            <pc:docMk/>
            <pc:sldMk cId="1556061930" sldId="391"/>
            <ac:spMk id="3" creationId="{578E4AEC-18BE-494E-A563-CEE500E6ED24}"/>
          </ac:spMkLst>
        </pc:spChg>
      </pc:sldChg>
      <pc:sldChg chg="modSp new mod">
        <pc:chgData name="Christoph Sperl" userId="4af139c36cd33df3" providerId="LiveId" clId="{46B5FD19-E6A8-4A93-81B4-E90D5C28F9B6}" dt="2020-07-02T13:49:25.233" v="49840" actId="20577"/>
        <pc:sldMkLst>
          <pc:docMk/>
          <pc:sldMk cId="2220679099" sldId="392"/>
        </pc:sldMkLst>
        <pc:spChg chg="mod">
          <ac:chgData name="Christoph Sperl" userId="4af139c36cd33df3" providerId="LiveId" clId="{46B5FD19-E6A8-4A93-81B4-E90D5C28F9B6}" dt="2020-07-02T13:47:21.107" v="49516" actId="20577"/>
          <ac:spMkLst>
            <pc:docMk/>
            <pc:sldMk cId="2220679099" sldId="392"/>
            <ac:spMk id="2" creationId="{DB0DDC6A-226C-477B-BDCD-D7EFEAED5EBB}"/>
          </ac:spMkLst>
        </pc:spChg>
        <pc:spChg chg="mod">
          <ac:chgData name="Christoph Sperl" userId="4af139c36cd33df3" providerId="LiveId" clId="{46B5FD19-E6A8-4A93-81B4-E90D5C28F9B6}" dt="2020-07-02T13:49:25.233" v="49840" actId="20577"/>
          <ac:spMkLst>
            <pc:docMk/>
            <pc:sldMk cId="2220679099" sldId="392"/>
            <ac:spMk id="3" creationId="{7FABEBCC-C97E-4E81-9361-995CA2B80731}"/>
          </ac:spMkLst>
        </pc:spChg>
      </pc:sldChg>
      <pc:sldChg chg="addSp delSp modSp new mod modAnim">
        <pc:chgData name="Christoph Sperl" userId="4af139c36cd33df3" providerId="LiveId" clId="{46B5FD19-E6A8-4A93-81B4-E90D5C28F9B6}" dt="2020-07-02T13:57:43.195" v="50162"/>
        <pc:sldMkLst>
          <pc:docMk/>
          <pc:sldMk cId="2757957990" sldId="393"/>
        </pc:sldMkLst>
        <pc:spChg chg="mod">
          <ac:chgData name="Christoph Sperl" userId="4af139c36cd33df3" providerId="LiveId" clId="{46B5FD19-E6A8-4A93-81B4-E90D5C28F9B6}" dt="2020-07-02T13:51:00.965" v="49863" actId="20577"/>
          <ac:spMkLst>
            <pc:docMk/>
            <pc:sldMk cId="2757957990" sldId="393"/>
            <ac:spMk id="2" creationId="{96180FBB-2465-469C-A252-32248A49A63C}"/>
          </ac:spMkLst>
        </pc:spChg>
        <pc:spChg chg="del">
          <ac:chgData name="Christoph Sperl" userId="4af139c36cd33df3" providerId="LiveId" clId="{46B5FD19-E6A8-4A93-81B4-E90D5C28F9B6}" dt="2020-07-02T13:48:51.451" v="49769" actId="478"/>
          <ac:spMkLst>
            <pc:docMk/>
            <pc:sldMk cId="2757957990" sldId="393"/>
            <ac:spMk id="3" creationId="{E8CAFD43-2FBA-4AD0-A18D-68BC5892A7E2}"/>
          </ac:spMkLst>
        </pc:spChg>
        <pc:spChg chg="add mod">
          <ac:chgData name="Christoph Sperl" userId="4af139c36cd33df3" providerId="LiveId" clId="{46B5FD19-E6A8-4A93-81B4-E90D5C28F9B6}" dt="2020-07-02T13:55:32.181" v="49992" actId="20577"/>
          <ac:spMkLst>
            <pc:docMk/>
            <pc:sldMk cId="2757957990" sldId="393"/>
            <ac:spMk id="5" creationId="{143B24B2-35EF-44AA-A3B5-A01E5668AFB8}"/>
          </ac:spMkLst>
        </pc:spChg>
        <pc:spChg chg="add mod">
          <ac:chgData name="Christoph Sperl" userId="4af139c36cd33df3" providerId="LiveId" clId="{46B5FD19-E6A8-4A93-81B4-E90D5C28F9B6}" dt="2020-07-02T13:57:19.756" v="50156" actId="20577"/>
          <ac:spMkLst>
            <pc:docMk/>
            <pc:sldMk cId="2757957990" sldId="393"/>
            <ac:spMk id="13" creationId="{7F7B8C34-C031-47B7-AE86-76DBEEF2A8B5}"/>
          </ac:spMkLst>
        </pc:spChg>
        <pc:picChg chg="add mod">
          <ac:chgData name="Christoph Sperl" userId="4af139c36cd33df3" providerId="LiveId" clId="{46B5FD19-E6A8-4A93-81B4-E90D5C28F9B6}" dt="2020-07-02T13:50:54.350" v="49843" actId="1076"/>
          <ac:picMkLst>
            <pc:docMk/>
            <pc:sldMk cId="2757957990" sldId="393"/>
            <ac:picMk id="4" creationId="{F16CF585-CF53-4625-8C92-CFFE63BDD415}"/>
          </ac:picMkLst>
        </pc:picChg>
        <pc:cxnChg chg="add mod">
          <ac:chgData name="Christoph Sperl" userId="4af139c36cd33df3" providerId="LiveId" clId="{46B5FD19-E6A8-4A93-81B4-E90D5C28F9B6}" dt="2020-07-02T13:55:31.170" v="49987" actId="20577"/>
          <ac:cxnSpMkLst>
            <pc:docMk/>
            <pc:sldMk cId="2757957990" sldId="393"/>
            <ac:cxnSpMk id="6" creationId="{BB948834-DEDC-4B5F-9AE4-774D56958436}"/>
          </ac:cxnSpMkLst>
        </pc:cxnChg>
        <pc:cxnChg chg="add mod">
          <ac:chgData name="Christoph Sperl" userId="4af139c36cd33df3" providerId="LiveId" clId="{46B5FD19-E6A8-4A93-81B4-E90D5C28F9B6}" dt="2020-07-02T13:57:19.756" v="50156" actId="20577"/>
          <ac:cxnSpMkLst>
            <pc:docMk/>
            <pc:sldMk cId="2757957990" sldId="393"/>
            <ac:cxnSpMk id="14" creationId="{676696DA-EFDE-49A6-BE75-B7A49B421AB1}"/>
          </ac:cxnSpMkLst>
        </pc:cxnChg>
      </pc:sldChg>
      <pc:sldChg chg="addSp delSp modSp add mod addAnim delAnim modAnim">
        <pc:chgData name="Christoph Sperl" userId="4af139c36cd33df3" providerId="LiveId" clId="{46B5FD19-E6A8-4A93-81B4-E90D5C28F9B6}" dt="2020-07-02T14:05:29.661" v="50762" actId="14100"/>
        <pc:sldMkLst>
          <pc:docMk/>
          <pc:sldMk cId="1451193872" sldId="394"/>
        </pc:sldMkLst>
        <pc:spChg chg="add del">
          <ac:chgData name="Christoph Sperl" userId="4af139c36cd33df3" providerId="LiveId" clId="{46B5FD19-E6A8-4A93-81B4-E90D5C28F9B6}" dt="2020-07-02T13:58:02.211" v="50166" actId="478"/>
          <ac:spMkLst>
            <pc:docMk/>
            <pc:sldMk cId="1451193872" sldId="394"/>
            <ac:spMk id="2" creationId="{96180FBB-2465-469C-A252-32248A49A63C}"/>
          </ac:spMkLst>
        </pc:spChg>
        <pc:spChg chg="add del mod">
          <ac:chgData name="Christoph Sperl" userId="4af139c36cd33df3" providerId="LiveId" clId="{46B5FD19-E6A8-4A93-81B4-E90D5C28F9B6}" dt="2020-07-02T14:05:24.625" v="50761" actId="14100"/>
          <ac:spMkLst>
            <pc:docMk/>
            <pc:sldMk cId="1451193872" sldId="394"/>
            <ac:spMk id="5" creationId="{143B24B2-35EF-44AA-A3B5-A01E5668AFB8}"/>
          </ac:spMkLst>
        </pc:spChg>
        <pc:spChg chg="add del mod">
          <ac:chgData name="Christoph Sperl" userId="4af139c36cd33df3" providerId="LiveId" clId="{46B5FD19-E6A8-4A93-81B4-E90D5C28F9B6}" dt="2020-07-02T13:57:59.464" v="50164" actId="478"/>
          <ac:spMkLst>
            <pc:docMk/>
            <pc:sldMk cId="1451193872" sldId="394"/>
            <ac:spMk id="7" creationId="{6ABE1FB9-625F-4060-9216-090E3780B3D4}"/>
          </ac:spMkLst>
        </pc:spChg>
        <pc:spChg chg="add del mod">
          <ac:chgData name="Christoph Sperl" userId="4af139c36cd33df3" providerId="LiveId" clId="{46B5FD19-E6A8-4A93-81B4-E90D5C28F9B6}" dt="2020-07-02T13:58:02.211" v="50166" actId="478"/>
          <ac:spMkLst>
            <pc:docMk/>
            <pc:sldMk cId="1451193872" sldId="394"/>
            <ac:spMk id="9" creationId="{AEE53CC7-9B37-4D7D-91D0-A483BD530765}"/>
          </ac:spMkLst>
        </pc:spChg>
        <pc:spChg chg="add del mod">
          <ac:chgData name="Christoph Sperl" userId="4af139c36cd33df3" providerId="LiveId" clId="{46B5FD19-E6A8-4A93-81B4-E90D5C28F9B6}" dt="2020-07-02T14:05:21.885" v="50760" actId="14100"/>
          <ac:spMkLst>
            <pc:docMk/>
            <pc:sldMk cId="1451193872" sldId="394"/>
            <ac:spMk id="13" creationId="{7F7B8C34-C031-47B7-AE86-76DBEEF2A8B5}"/>
          </ac:spMkLst>
        </pc:spChg>
        <pc:spChg chg="add mod">
          <ac:chgData name="Christoph Sperl" userId="4af139c36cd33df3" providerId="LiveId" clId="{46B5FD19-E6A8-4A93-81B4-E90D5C28F9B6}" dt="2020-07-02T14:05:17.516" v="50759" actId="14100"/>
          <ac:spMkLst>
            <pc:docMk/>
            <pc:sldMk cId="1451193872" sldId="394"/>
            <ac:spMk id="17" creationId="{68A38B96-E31A-4DBC-898E-A07DDF0D8235}"/>
          </ac:spMkLst>
        </pc:spChg>
        <pc:spChg chg="add mod">
          <ac:chgData name="Christoph Sperl" userId="4af139c36cd33df3" providerId="LiveId" clId="{46B5FD19-E6A8-4A93-81B4-E90D5C28F9B6}" dt="2020-07-02T14:05:14.685" v="50758" actId="14100"/>
          <ac:spMkLst>
            <pc:docMk/>
            <pc:sldMk cId="1451193872" sldId="394"/>
            <ac:spMk id="20" creationId="{98523ECE-9300-49A9-97BD-4D4646316D6D}"/>
          </ac:spMkLst>
        </pc:spChg>
        <pc:picChg chg="add del">
          <ac:chgData name="Christoph Sperl" userId="4af139c36cd33df3" providerId="LiveId" clId="{46B5FD19-E6A8-4A93-81B4-E90D5C28F9B6}" dt="2020-07-02T13:58:03.946" v="50167" actId="478"/>
          <ac:picMkLst>
            <pc:docMk/>
            <pc:sldMk cId="1451193872" sldId="394"/>
            <ac:picMk id="4" creationId="{F16CF585-CF53-4625-8C92-CFFE63BDD415}"/>
          </ac:picMkLst>
        </pc:picChg>
        <pc:picChg chg="add mod">
          <ac:chgData name="Christoph Sperl" userId="4af139c36cd33df3" providerId="LiveId" clId="{46B5FD19-E6A8-4A93-81B4-E90D5C28F9B6}" dt="2020-07-02T13:58:19.557" v="50173" actId="1076"/>
          <ac:picMkLst>
            <pc:docMk/>
            <pc:sldMk cId="1451193872" sldId="394"/>
            <ac:picMk id="10" creationId="{A3BA722C-5AA0-42B8-8C9E-E98C4C715548}"/>
          </ac:picMkLst>
        </pc:picChg>
        <pc:cxnChg chg="add del mod ord">
          <ac:chgData name="Christoph Sperl" userId="4af139c36cd33df3" providerId="LiveId" clId="{46B5FD19-E6A8-4A93-81B4-E90D5C28F9B6}" dt="2020-07-02T14:05:24.625" v="50761" actId="14100"/>
          <ac:cxnSpMkLst>
            <pc:docMk/>
            <pc:sldMk cId="1451193872" sldId="394"/>
            <ac:cxnSpMk id="6" creationId="{BB948834-DEDC-4B5F-9AE4-774D56958436}"/>
          </ac:cxnSpMkLst>
        </pc:cxnChg>
        <pc:cxnChg chg="add del mod ord">
          <ac:chgData name="Christoph Sperl" userId="4af139c36cd33df3" providerId="LiveId" clId="{46B5FD19-E6A8-4A93-81B4-E90D5C28F9B6}" dt="2020-07-02T14:05:21.885" v="50760" actId="14100"/>
          <ac:cxnSpMkLst>
            <pc:docMk/>
            <pc:sldMk cId="1451193872" sldId="394"/>
            <ac:cxnSpMk id="14" creationId="{676696DA-EFDE-49A6-BE75-B7A49B421AB1}"/>
          </ac:cxnSpMkLst>
        </pc:cxnChg>
        <pc:cxnChg chg="add mod">
          <ac:chgData name="Christoph Sperl" userId="4af139c36cd33df3" providerId="LiveId" clId="{46B5FD19-E6A8-4A93-81B4-E90D5C28F9B6}" dt="2020-07-02T14:05:17.516" v="50759" actId="14100"/>
          <ac:cxnSpMkLst>
            <pc:docMk/>
            <pc:sldMk cId="1451193872" sldId="394"/>
            <ac:cxnSpMk id="18" creationId="{7AC66687-745B-4001-B083-D93105FFE804}"/>
          </ac:cxnSpMkLst>
        </pc:cxnChg>
        <pc:cxnChg chg="add mod">
          <ac:chgData name="Christoph Sperl" userId="4af139c36cd33df3" providerId="LiveId" clId="{46B5FD19-E6A8-4A93-81B4-E90D5C28F9B6}" dt="2020-07-02T14:05:29.661" v="50762" actId="14100"/>
          <ac:cxnSpMkLst>
            <pc:docMk/>
            <pc:sldMk cId="1451193872" sldId="394"/>
            <ac:cxnSpMk id="21" creationId="{07F8BCAE-C50B-441D-BBF7-69C34F934060}"/>
          </ac:cxnSpMkLst>
        </pc:cxnChg>
      </pc:sldChg>
      <pc:sldChg chg="delSp add del mod">
        <pc:chgData name="Christoph Sperl" userId="4af139c36cd33df3" providerId="LiveId" clId="{46B5FD19-E6A8-4A93-81B4-E90D5C28F9B6}" dt="2020-07-02T13:58:08.344" v="50170" actId="47"/>
        <pc:sldMkLst>
          <pc:docMk/>
          <pc:sldMk cId="1793547628" sldId="395"/>
        </pc:sldMkLst>
        <pc:picChg chg="del">
          <ac:chgData name="Christoph Sperl" userId="4af139c36cd33df3" providerId="LiveId" clId="{46B5FD19-E6A8-4A93-81B4-E90D5C28F9B6}" dt="2020-07-02T13:58:06.685" v="50169" actId="478"/>
          <ac:picMkLst>
            <pc:docMk/>
            <pc:sldMk cId="1793547628" sldId="395"/>
            <ac:picMk id="4" creationId="{F16CF585-CF53-4625-8C92-CFFE63BDD415}"/>
          </ac:picMkLst>
        </pc:picChg>
      </pc:sldChg>
      <pc:sldChg chg="add">
        <pc:chgData name="Christoph Sperl" userId="4af139c36cd33df3" providerId="LiveId" clId="{46B5FD19-E6A8-4A93-81B4-E90D5C28F9B6}" dt="2020-07-02T14:10:16.179" v="50763"/>
        <pc:sldMkLst>
          <pc:docMk/>
          <pc:sldMk cId="3871165452" sldId="395"/>
        </pc:sldMkLst>
      </pc:sldChg>
      <pc:sldChg chg="delSp add del mod">
        <pc:chgData name="Christoph Sperl" userId="4af139c36cd33df3" providerId="LiveId" clId="{46B5FD19-E6A8-4A93-81B4-E90D5C28F9B6}" dt="2020-07-02T14:12:38.241" v="50881" actId="47"/>
        <pc:sldMkLst>
          <pc:docMk/>
          <pc:sldMk cId="2569130407" sldId="396"/>
        </pc:sldMkLst>
        <pc:picChg chg="del">
          <ac:chgData name="Christoph Sperl" userId="4af139c36cd33df3" providerId="LiveId" clId="{46B5FD19-E6A8-4A93-81B4-E90D5C28F9B6}" dt="2020-07-02T14:11:15.121" v="50765" actId="478"/>
          <ac:picMkLst>
            <pc:docMk/>
            <pc:sldMk cId="2569130407" sldId="396"/>
            <ac:picMk id="10" creationId="{A3BA722C-5AA0-42B8-8C9E-E98C4C715548}"/>
          </ac:picMkLst>
        </pc:picChg>
      </pc:sldChg>
      <pc:sldChg chg="addSp delSp modSp add mod delAnim">
        <pc:chgData name="Christoph Sperl" userId="4af139c36cd33df3" providerId="LiveId" clId="{46B5FD19-E6A8-4A93-81B4-E90D5C28F9B6}" dt="2020-07-02T14:12:33.029" v="50880" actId="20577"/>
        <pc:sldMkLst>
          <pc:docMk/>
          <pc:sldMk cId="1987891054" sldId="397"/>
        </pc:sldMkLst>
        <pc:spChg chg="del">
          <ac:chgData name="Christoph Sperl" userId="4af139c36cd33df3" providerId="LiveId" clId="{46B5FD19-E6A8-4A93-81B4-E90D5C28F9B6}" dt="2020-07-02T14:11:39.956" v="50777" actId="478"/>
          <ac:spMkLst>
            <pc:docMk/>
            <pc:sldMk cId="1987891054" sldId="397"/>
            <ac:spMk id="5" creationId="{143B24B2-35EF-44AA-A3B5-A01E5668AFB8}"/>
          </ac:spMkLst>
        </pc:spChg>
        <pc:spChg chg="del">
          <ac:chgData name="Christoph Sperl" userId="4af139c36cd33df3" providerId="LiveId" clId="{46B5FD19-E6A8-4A93-81B4-E90D5C28F9B6}" dt="2020-07-02T14:11:38.648" v="50776" actId="478"/>
          <ac:spMkLst>
            <pc:docMk/>
            <pc:sldMk cId="1987891054" sldId="397"/>
            <ac:spMk id="13" creationId="{7F7B8C34-C031-47B7-AE86-76DBEEF2A8B5}"/>
          </ac:spMkLst>
        </pc:spChg>
        <pc:spChg chg="del">
          <ac:chgData name="Christoph Sperl" userId="4af139c36cd33df3" providerId="LiveId" clId="{46B5FD19-E6A8-4A93-81B4-E90D5C28F9B6}" dt="2020-07-02T14:11:36.684" v="50775" actId="478"/>
          <ac:spMkLst>
            <pc:docMk/>
            <pc:sldMk cId="1987891054" sldId="397"/>
            <ac:spMk id="17" creationId="{68A38B96-E31A-4DBC-898E-A07DDF0D8235}"/>
          </ac:spMkLst>
        </pc:spChg>
        <pc:spChg chg="mod">
          <ac:chgData name="Christoph Sperl" userId="4af139c36cd33df3" providerId="LiveId" clId="{46B5FD19-E6A8-4A93-81B4-E90D5C28F9B6}" dt="2020-07-02T14:12:33.029" v="50880" actId="20577"/>
          <ac:spMkLst>
            <pc:docMk/>
            <pc:sldMk cId="1987891054" sldId="397"/>
            <ac:spMk id="20" creationId="{98523ECE-9300-49A9-97BD-4D4646316D6D}"/>
          </ac:spMkLst>
        </pc:spChg>
        <pc:picChg chg="add mod">
          <ac:chgData name="Christoph Sperl" userId="4af139c36cd33df3" providerId="LiveId" clId="{46B5FD19-E6A8-4A93-81B4-E90D5C28F9B6}" dt="2020-07-02T14:11:29.460" v="50771" actId="14100"/>
          <ac:picMkLst>
            <pc:docMk/>
            <pc:sldMk cId="1987891054" sldId="397"/>
            <ac:picMk id="3" creationId="{348D1395-D102-4A12-B420-FD6FFCD45C5D}"/>
          </ac:picMkLst>
        </pc:picChg>
        <pc:picChg chg="del">
          <ac:chgData name="Christoph Sperl" userId="4af139c36cd33df3" providerId="LiveId" clId="{46B5FD19-E6A8-4A93-81B4-E90D5C28F9B6}" dt="2020-07-02T14:11:22.287" v="50767" actId="478"/>
          <ac:picMkLst>
            <pc:docMk/>
            <pc:sldMk cId="1987891054" sldId="397"/>
            <ac:picMk id="10" creationId="{A3BA722C-5AA0-42B8-8C9E-E98C4C715548}"/>
          </ac:picMkLst>
        </pc:picChg>
        <pc:cxnChg chg="del mod">
          <ac:chgData name="Christoph Sperl" userId="4af139c36cd33df3" providerId="LiveId" clId="{46B5FD19-E6A8-4A93-81B4-E90D5C28F9B6}" dt="2020-07-02T14:11:31.950" v="50772" actId="478"/>
          <ac:cxnSpMkLst>
            <pc:docMk/>
            <pc:sldMk cId="1987891054" sldId="397"/>
            <ac:cxnSpMk id="6" creationId="{BB948834-DEDC-4B5F-9AE4-774D56958436}"/>
          </ac:cxnSpMkLst>
        </pc:cxnChg>
        <pc:cxnChg chg="del mod">
          <ac:chgData name="Christoph Sperl" userId="4af139c36cd33df3" providerId="LiveId" clId="{46B5FD19-E6A8-4A93-81B4-E90D5C28F9B6}" dt="2020-07-02T14:11:32.905" v="50773" actId="478"/>
          <ac:cxnSpMkLst>
            <pc:docMk/>
            <pc:sldMk cId="1987891054" sldId="397"/>
            <ac:cxnSpMk id="14" creationId="{676696DA-EFDE-49A6-BE75-B7A49B421AB1}"/>
          </ac:cxnSpMkLst>
        </pc:cxnChg>
        <pc:cxnChg chg="del mod">
          <ac:chgData name="Christoph Sperl" userId="4af139c36cd33df3" providerId="LiveId" clId="{46B5FD19-E6A8-4A93-81B4-E90D5C28F9B6}" dt="2020-07-02T14:11:33.764" v="50774" actId="478"/>
          <ac:cxnSpMkLst>
            <pc:docMk/>
            <pc:sldMk cId="1987891054" sldId="397"/>
            <ac:cxnSpMk id="18" creationId="{7AC66687-745B-4001-B083-D93105FFE804}"/>
          </ac:cxnSpMkLst>
        </pc:cxnChg>
        <pc:cxnChg chg="mod ord">
          <ac:chgData name="Christoph Sperl" userId="4af139c36cd33df3" providerId="LiveId" clId="{46B5FD19-E6A8-4A93-81B4-E90D5C28F9B6}" dt="2020-07-02T14:12:25.123" v="50838" actId="20577"/>
          <ac:cxnSpMkLst>
            <pc:docMk/>
            <pc:sldMk cId="1987891054" sldId="397"/>
            <ac:cxnSpMk id="21" creationId="{07F8BCAE-C50B-441D-BBF7-69C34F934060}"/>
          </ac:cxnSpMkLst>
        </pc:cxnChg>
      </pc:sldChg>
      <pc:sldChg chg="modSp new mod">
        <pc:chgData name="Christoph Sperl" userId="4af139c36cd33df3" providerId="LiveId" clId="{46B5FD19-E6A8-4A93-81B4-E90D5C28F9B6}" dt="2020-07-02T14:25:45.030" v="51672" actId="20577"/>
        <pc:sldMkLst>
          <pc:docMk/>
          <pc:sldMk cId="804210656" sldId="398"/>
        </pc:sldMkLst>
        <pc:spChg chg="mod">
          <ac:chgData name="Christoph Sperl" userId="4af139c36cd33df3" providerId="LiveId" clId="{46B5FD19-E6A8-4A93-81B4-E90D5C28F9B6}" dt="2020-07-02T14:13:35.327" v="50906" actId="20577"/>
          <ac:spMkLst>
            <pc:docMk/>
            <pc:sldMk cId="804210656" sldId="398"/>
            <ac:spMk id="2" creationId="{89D69E87-74DE-4E51-98EA-C1269DB90EDD}"/>
          </ac:spMkLst>
        </pc:spChg>
        <pc:spChg chg="mod">
          <ac:chgData name="Christoph Sperl" userId="4af139c36cd33df3" providerId="LiveId" clId="{46B5FD19-E6A8-4A93-81B4-E90D5C28F9B6}" dt="2020-07-02T14:25:45.030" v="51672" actId="20577"/>
          <ac:spMkLst>
            <pc:docMk/>
            <pc:sldMk cId="804210656" sldId="398"/>
            <ac:spMk id="3" creationId="{33FBD35D-ECBA-4390-A3FE-551FED0B0846}"/>
          </ac:spMkLst>
        </pc:spChg>
      </pc:sldChg>
      <pc:sldChg chg="addSp delSp modSp new mod modAnim">
        <pc:chgData name="Christoph Sperl" userId="4af139c36cd33df3" providerId="LiveId" clId="{46B5FD19-E6A8-4A93-81B4-E90D5C28F9B6}" dt="2020-07-02T14:51:35.139" v="51845"/>
        <pc:sldMkLst>
          <pc:docMk/>
          <pc:sldMk cId="2260689598" sldId="399"/>
        </pc:sldMkLst>
        <pc:spChg chg="mod">
          <ac:chgData name="Christoph Sperl" userId="4af139c36cd33df3" providerId="LiveId" clId="{46B5FD19-E6A8-4A93-81B4-E90D5C28F9B6}" dt="2020-07-02T14:25:55.352" v="51689" actId="20577"/>
          <ac:spMkLst>
            <pc:docMk/>
            <pc:sldMk cId="2260689598" sldId="399"/>
            <ac:spMk id="2" creationId="{7BED7E70-F68A-4C6C-90B9-D5949B91D2E1}"/>
          </ac:spMkLst>
        </pc:spChg>
        <pc:spChg chg="del mod">
          <ac:chgData name="Christoph Sperl" userId="4af139c36cd33df3" providerId="LiveId" clId="{46B5FD19-E6A8-4A93-81B4-E90D5C28F9B6}" dt="2020-07-02T14:46:12.405" v="51691" actId="478"/>
          <ac:spMkLst>
            <pc:docMk/>
            <pc:sldMk cId="2260689598" sldId="399"/>
            <ac:spMk id="3" creationId="{649C2876-9E27-4E8E-96EA-DE3B5C2A50CA}"/>
          </ac:spMkLst>
        </pc:spChg>
        <pc:spChg chg="add mod">
          <ac:chgData name="Christoph Sperl" userId="4af139c36cd33df3" providerId="LiveId" clId="{46B5FD19-E6A8-4A93-81B4-E90D5C28F9B6}" dt="2020-07-02T14:49:19.299" v="51754" actId="20577"/>
          <ac:spMkLst>
            <pc:docMk/>
            <pc:sldMk cId="2260689598" sldId="399"/>
            <ac:spMk id="5" creationId="{C2B737C6-42CE-4968-94FD-11687B0FD1C1}"/>
          </ac:spMkLst>
        </pc:spChg>
        <pc:spChg chg="add mod">
          <ac:chgData name="Christoph Sperl" userId="4af139c36cd33df3" providerId="LiveId" clId="{46B5FD19-E6A8-4A93-81B4-E90D5C28F9B6}" dt="2020-07-02T14:50:30.141" v="51798" actId="948"/>
          <ac:spMkLst>
            <pc:docMk/>
            <pc:sldMk cId="2260689598" sldId="399"/>
            <ac:spMk id="8" creationId="{D892A339-ECB6-4468-86C5-061B8A37D890}"/>
          </ac:spMkLst>
        </pc:spChg>
        <pc:spChg chg="add mod">
          <ac:chgData name="Christoph Sperl" userId="4af139c36cd33df3" providerId="LiveId" clId="{46B5FD19-E6A8-4A93-81B4-E90D5C28F9B6}" dt="2020-07-02T14:50:48.607" v="51839" actId="20577"/>
          <ac:spMkLst>
            <pc:docMk/>
            <pc:sldMk cId="2260689598" sldId="399"/>
            <ac:spMk id="16" creationId="{100BB9BA-68E1-4945-9214-55464E36189D}"/>
          </ac:spMkLst>
        </pc:spChg>
        <pc:picChg chg="add mod">
          <ac:chgData name="Christoph Sperl" userId="4af139c36cd33df3" providerId="LiveId" clId="{46B5FD19-E6A8-4A93-81B4-E90D5C28F9B6}" dt="2020-07-02T14:47:16.802" v="51694" actId="1076"/>
          <ac:picMkLst>
            <pc:docMk/>
            <pc:sldMk cId="2260689598" sldId="399"/>
            <ac:picMk id="4" creationId="{3BD29C68-36DD-4336-975F-BA22EADA433B}"/>
          </ac:picMkLst>
        </pc:picChg>
        <pc:cxnChg chg="add mod">
          <ac:chgData name="Christoph Sperl" userId="4af139c36cd33df3" providerId="LiveId" clId="{46B5FD19-E6A8-4A93-81B4-E90D5C28F9B6}" dt="2020-07-02T14:50:26.702" v="51797" actId="14100"/>
          <ac:cxnSpMkLst>
            <pc:docMk/>
            <pc:sldMk cId="2260689598" sldId="399"/>
            <ac:cxnSpMk id="6" creationId="{1A40974E-B134-4CAE-A085-159ADC5B02A4}"/>
          </ac:cxnSpMkLst>
        </pc:cxnChg>
        <pc:cxnChg chg="add mod">
          <ac:chgData name="Christoph Sperl" userId="4af139c36cd33df3" providerId="LiveId" clId="{46B5FD19-E6A8-4A93-81B4-E90D5C28F9B6}" dt="2020-07-02T14:51:05.229" v="51842" actId="14100"/>
          <ac:cxnSpMkLst>
            <pc:docMk/>
            <pc:sldMk cId="2260689598" sldId="399"/>
            <ac:cxnSpMk id="9" creationId="{FD8C4C47-D4F1-4790-9981-38E0FCD1B57B}"/>
          </ac:cxnSpMkLst>
        </pc:cxnChg>
        <pc:cxnChg chg="add del mod">
          <ac:chgData name="Christoph Sperl" userId="4af139c36cd33df3" providerId="LiveId" clId="{46B5FD19-E6A8-4A93-81B4-E90D5C28F9B6}" dt="2020-07-02T14:51:11.114" v="51843" actId="21"/>
          <ac:cxnSpMkLst>
            <pc:docMk/>
            <pc:sldMk cId="2260689598" sldId="399"/>
            <ac:cxnSpMk id="10" creationId="{7D0228F6-266B-4C6E-B38F-CAB82676D202}"/>
          </ac:cxnSpMkLst>
        </pc:cxnChg>
        <pc:cxnChg chg="add del mod">
          <ac:chgData name="Christoph Sperl" userId="4af139c36cd33df3" providerId="LiveId" clId="{46B5FD19-E6A8-4A93-81B4-E90D5C28F9B6}" dt="2020-07-02T14:51:11.114" v="51843" actId="21"/>
          <ac:cxnSpMkLst>
            <pc:docMk/>
            <pc:sldMk cId="2260689598" sldId="399"/>
            <ac:cxnSpMk id="11" creationId="{6B15F836-EAC9-4E98-B688-18783EF9FEFF}"/>
          </ac:cxnSpMkLst>
        </pc:cxnChg>
        <pc:cxnChg chg="add del mod">
          <ac:chgData name="Christoph Sperl" userId="4af139c36cd33df3" providerId="LiveId" clId="{46B5FD19-E6A8-4A93-81B4-E90D5C28F9B6}" dt="2020-07-02T14:51:11.114" v="51843" actId="21"/>
          <ac:cxnSpMkLst>
            <pc:docMk/>
            <pc:sldMk cId="2260689598" sldId="399"/>
            <ac:cxnSpMk id="12" creationId="{8F58FD38-CCE3-4D88-A529-2866B27C32C0}"/>
          </ac:cxnSpMkLst>
        </pc:cxnChg>
        <pc:cxnChg chg="add del mod">
          <ac:chgData name="Christoph Sperl" userId="4af139c36cd33df3" providerId="LiveId" clId="{46B5FD19-E6A8-4A93-81B4-E90D5C28F9B6}" dt="2020-07-02T14:51:11.114" v="51843" actId="21"/>
          <ac:cxnSpMkLst>
            <pc:docMk/>
            <pc:sldMk cId="2260689598" sldId="399"/>
            <ac:cxnSpMk id="13" creationId="{252AA799-9130-47CF-B0C2-3DE41FA4B227}"/>
          </ac:cxnSpMkLst>
        </pc:cxnChg>
      </pc:sldChg>
      <pc:sldChg chg="addSp delSp modSp new mod delAnim modAnim">
        <pc:chgData name="Christoph Sperl" userId="4af139c36cd33df3" providerId="LiveId" clId="{46B5FD19-E6A8-4A93-81B4-E90D5C28F9B6}" dt="2020-07-02T15:01:16.026" v="52566" actId="20577"/>
        <pc:sldMkLst>
          <pc:docMk/>
          <pc:sldMk cId="1444393468" sldId="400"/>
        </pc:sldMkLst>
        <pc:spChg chg="mod">
          <ac:chgData name="Christoph Sperl" userId="4af139c36cd33df3" providerId="LiveId" clId="{46B5FD19-E6A8-4A93-81B4-E90D5C28F9B6}" dt="2020-07-02T14:53:01.017" v="51858" actId="20577"/>
          <ac:spMkLst>
            <pc:docMk/>
            <pc:sldMk cId="1444393468" sldId="400"/>
            <ac:spMk id="2" creationId="{D799826C-370E-48F4-B4BA-1E17F0E83CED}"/>
          </ac:spMkLst>
        </pc:spChg>
        <pc:spChg chg="del">
          <ac:chgData name="Christoph Sperl" userId="4af139c36cd33df3" providerId="LiveId" clId="{46B5FD19-E6A8-4A93-81B4-E90D5C28F9B6}" dt="2020-07-02T14:53:13.823" v="51859" actId="478"/>
          <ac:spMkLst>
            <pc:docMk/>
            <pc:sldMk cId="1444393468" sldId="400"/>
            <ac:spMk id="3" creationId="{A173C35B-132C-4A65-A7C5-0494BD44349F}"/>
          </ac:spMkLst>
        </pc:spChg>
        <pc:spChg chg="add mod">
          <ac:chgData name="Christoph Sperl" userId="4af139c36cd33df3" providerId="LiveId" clId="{46B5FD19-E6A8-4A93-81B4-E90D5C28F9B6}" dt="2020-07-02T14:54:19.657" v="51899" actId="20577"/>
          <ac:spMkLst>
            <pc:docMk/>
            <pc:sldMk cId="1444393468" sldId="400"/>
            <ac:spMk id="5" creationId="{FA324640-9E5F-48F1-877A-FF7425EE988A}"/>
          </ac:spMkLst>
        </pc:spChg>
        <pc:spChg chg="add mod">
          <ac:chgData name="Christoph Sperl" userId="4af139c36cd33df3" providerId="LiveId" clId="{46B5FD19-E6A8-4A93-81B4-E90D5C28F9B6}" dt="2020-07-02T14:55:10.297" v="51991" actId="20577"/>
          <ac:spMkLst>
            <pc:docMk/>
            <pc:sldMk cId="1444393468" sldId="400"/>
            <ac:spMk id="9" creationId="{0827CDC0-7291-4743-B2F0-68EB046A918C}"/>
          </ac:spMkLst>
        </pc:spChg>
        <pc:spChg chg="add mod">
          <ac:chgData name="Christoph Sperl" userId="4af139c36cd33df3" providerId="LiveId" clId="{46B5FD19-E6A8-4A93-81B4-E90D5C28F9B6}" dt="2020-07-02T14:57:08.682" v="52126" actId="6549"/>
          <ac:spMkLst>
            <pc:docMk/>
            <pc:sldMk cId="1444393468" sldId="400"/>
            <ac:spMk id="15" creationId="{BE262199-18CC-463A-BA33-5F15CB41B6EA}"/>
          </ac:spMkLst>
        </pc:spChg>
        <pc:spChg chg="add del mod">
          <ac:chgData name="Christoph Sperl" userId="4af139c36cd33df3" providerId="LiveId" clId="{46B5FD19-E6A8-4A93-81B4-E90D5C28F9B6}" dt="2020-07-02T14:57:19.837" v="52129" actId="478"/>
          <ac:spMkLst>
            <pc:docMk/>
            <pc:sldMk cId="1444393468" sldId="400"/>
            <ac:spMk id="18" creationId="{499A7DD9-2AFF-4CAE-B4F7-F66FA3878A87}"/>
          </ac:spMkLst>
        </pc:spChg>
        <pc:spChg chg="add mod">
          <ac:chgData name="Christoph Sperl" userId="4af139c36cd33df3" providerId="LiveId" clId="{46B5FD19-E6A8-4A93-81B4-E90D5C28F9B6}" dt="2020-07-02T14:58:29.205" v="52237" actId="20577"/>
          <ac:spMkLst>
            <pc:docMk/>
            <pc:sldMk cId="1444393468" sldId="400"/>
            <ac:spMk id="19" creationId="{BCD61C72-C5E2-4468-AEF1-C8CCC757E479}"/>
          </ac:spMkLst>
        </pc:spChg>
        <pc:spChg chg="add mod">
          <ac:chgData name="Christoph Sperl" userId="4af139c36cd33df3" providerId="LiveId" clId="{46B5FD19-E6A8-4A93-81B4-E90D5C28F9B6}" dt="2020-07-02T14:59:43.781" v="52391" actId="20577"/>
          <ac:spMkLst>
            <pc:docMk/>
            <pc:sldMk cId="1444393468" sldId="400"/>
            <ac:spMk id="25" creationId="{AA81FA7E-46DA-467B-9D82-F84FCFFEE476}"/>
          </ac:spMkLst>
        </pc:spChg>
        <pc:spChg chg="add mod">
          <ac:chgData name="Christoph Sperl" userId="4af139c36cd33df3" providerId="LiveId" clId="{46B5FD19-E6A8-4A93-81B4-E90D5C28F9B6}" dt="2020-07-02T15:00:37.601" v="52486" actId="20577"/>
          <ac:spMkLst>
            <pc:docMk/>
            <pc:sldMk cId="1444393468" sldId="400"/>
            <ac:spMk id="28" creationId="{C7A1234F-E5F6-4E01-B845-A347893DCA79}"/>
          </ac:spMkLst>
        </pc:spChg>
        <pc:spChg chg="add del mod">
          <ac:chgData name="Christoph Sperl" userId="4af139c36cd33df3" providerId="LiveId" clId="{46B5FD19-E6A8-4A93-81B4-E90D5C28F9B6}" dt="2020-07-02T14:59:51.829" v="52394"/>
          <ac:spMkLst>
            <pc:docMk/>
            <pc:sldMk cId="1444393468" sldId="400"/>
            <ac:spMk id="30" creationId="{EFDED8FC-0B56-4049-AF4E-63DC7AB704FA}"/>
          </ac:spMkLst>
        </pc:spChg>
        <pc:spChg chg="add mod">
          <ac:chgData name="Christoph Sperl" userId="4af139c36cd33df3" providerId="LiveId" clId="{46B5FD19-E6A8-4A93-81B4-E90D5C28F9B6}" dt="2020-07-02T15:01:16.026" v="52566" actId="20577"/>
          <ac:spMkLst>
            <pc:docMk/>
            <pc:sldMk cId="1444393468" sldId="400"/>
            <ac:spMk id="32" creationId="{6BD54F47-C00F-49D0-8609-3E648E941200}"/>
          </ac:spMkLst>
        </pc:spChg>
        <pc:picChg chg="add mod">
          <ac:chgData name="Christoph Sperl" userId="4af139c36cd33df3" providerId="LiveId" clId="{46B5FD19-E6A8-4A93-81B4-E90D5C28F9B6}" dt="2020-07-02T14:53:24.183" v="51863" actId="14100"/>
          <ac:picMkLst>
            <pc:docMk/>
            <pc:sldMk cId="1444393468" sldId="400"/>
            <ac:picMk id="4" creationId="{5D4DCB7C-ECA2-4FE1-9B5B-B9418D46F873}"/>
          </ac:picMkLst>
        </pc:picChg>
        <pc:cxnChg chg="add mod">
          <ac:chgData name="Christoph Sperl" userId="4af139c36cd33df3" providerId="LiveId" clId="{46B5FD19-E6A8-4A93-81B4-E90D5C28F9B6}" dt="2020-07-02T14:54:25.169" v="51900" actId="14100"/>
          <ac:cxnSpMkLst>
            <pc:docMk/>
            <pc:sldMk cId="1444393468" sldId="400"/>
            <ac:cxnSpMk id="6" creationId="{0551AE6C-9CD5-4780-BD90-1D4BAA638AF3}"/>
          </ac:cxnSpMkLst>
        </pc:cxnChg>
        <pc:cxnChg chg="add mod">
          <ac:chgData name="Christoph Sperl" userId="4af139c36cd33df3" providerId="LiveId" clId="{46B5FD19-E6A8-4A93-81B4-E90D5C28F9B6}" dt="2020-07-02T14:55:45.217" v="51997" actId="14100"/>
          <ac:cxnSpMkLst>
            <pc:docMk/>
            <pc:sldMk cId="1444393468" sldId="400"/>
            <ac:cxnSpMk id="10" creationId="{AE167B36-8FC5-48B0-B6E5-EF77D73967D7}"/>
          </ac:cxnSpMkLst>
        </pc:cxnChg>
        <pc:cxnChg chg="add del mod">
          <ac:chgData name="Christoph Sperl" userId="4af139c36cd33df3" providerId="LiveId" clId="{46B5FD19-E6A8-4A93-81B4-E90D5C28F9B6}" dt="2020-07-02T15:00:12.662" v="52442" actId="478"/>
          <ac:cxnSpMkLst>
            <pc:docMk/>
            <pc:sldMk cId="1444393468" sldId="400"/>
            <ac:cxnSpMk id="11" creationId="{B1465609-AB0E-4FC0-A10F-797BD1456DFC}"/>
          </ac:cxnSpMkLst>
        </pc:cxnChg>
        <pc:cxnChg chg="add del mod">
          <ac:chgData name="Christoph Sperl" userId="4af139c36cd33df3" providerId="LiveId" clId="{46B5FD19-E6A8-4A93-81B4-E90D5C28F9B6}" dt="2020-07-02T15:00:13.263" v="52443" actId="478"/>
          <ac:cxnSpMkLst>
            <pc:docMk/>
            <pc:sldMk cId="1444393468" sldId="400"/>
            <ac:cxnSpMk id="12" creationId="{70EF2792-8256-4B15-96C2-F84AD2371634}"/>
          </ac:cxnSpMkLst>
        </pc:cxnChg>
        <pc:cxnChg chg="add mod">
          <ac:chgData name="Christoph Sperl" userId="4af139c36cd33df3" providerId="LiveId" clId="{46B5FD19-E6A8-4A93-81B4-E90D5C28F9B6}" dt="2020-07-02T14:56:55.010" v="52102" actId="20577"/>
          <ac:cxnSpMkLst>
            <pc:docMk/>
            <pc:sldMk cId="1444393468" sldId="400"/>
            <ac:cxnSpMk id="16" creationId="{FA46465B-0874-45E7-92EC-AB75091BDAB2}"/>
          </ac:cxnSpMkLst>
        </pc:cxnChg>
        <pc:cxnChg chg="add mod">
          <ac:chgData name="Christoph Sperl" userId="4af139c36cd33df3" providerId="LiveId" clId="{46B5FD19-E6A8-4A93-81B4-E90D5C28F9B6}" dt="2020-07-02T14:58:21.458" v="52198" actId="20577"/>
          <ac:cxnSpMkLst>
            <pc:docMk/>
            <pc:sldMk cId="1444393468" sldId="400"/>
            <ac:cxnSpMk id="20" creationId="{C7CE4B94-FE60-402E-8C69-8706F7134623}"/>
          </ac:cxnSpMkLst>
        </pc:cxnChg>
        <pc:cxnChg chg="add mod">
          <ac:chgData name="Christoph Sperl" userId="4af139c36cd33df3" providerId="LiveId" clId="{46B5FD19-E6A8-4A93-81B4-E90D5C28F9B6}" dt="2020-07-02T14:58:21.458" v="52198" actId="20577"/>
          <ac:cxnSpMkLst>
            <pc:docMk/>
            <pc:sldMk cId="1444393468" sldId="400"/>
            <ac:cxnSpMk id="22" creationId="{9E03FED7-6D88-4351-A3B1-8B625CAE2E1B}"/>
          </ac:cxnSpMkLst>
        </pc:cxnChg>
        <pc:cxnChg chg="add mod">
          <ac:chgData name="Christoph Sperl" userId="4af139c36cd33df3" providerId="LiveId" clId="{46B5FD19-E6A8-4A93-81B4-E90D5C28F9B6}" dt="2020-07-02T14:59:34.665" v="52350" actId="20577"/>
          <ac:cxnSpMkLst>
            <pc:docMk/>
            <pc:sldMk cId="1444393468" sldId="400"/>
            <ac:cxnSpMk id="26" creationId="{3F339D3B-A53A-42A8-91D7-EA7335BB6216}"/>
          </ac:cxnSpMkLst>
        </pc:cxnChg>
        <pc:cxnChg chg="add mod">
          <ac:chgData name="Christoph Sperl" userId="4af139c36cd33df3" providerId="LiveId" clId="{46B5FD19-E6A8-4A93-81B4-E90D5C28F9B6}" dt="2020-07-02T15:00:30.443" v="52449" actId="20577"/>
          <ac:cxnSpMkLst>
            <pc:docMk/>
            <pc:sldMk cId="1444393468" sldId="400"/>
            <ac:cxnSpMk id="29" creationId="{9635B763-A3FF-48FA-B930-68C1FA6BFE00}"/>
          </ac:cxnSpMkLst>
        </pc:cxnChg>
        <pc:cxnChg chg="add del mod">
          <ac:chgData name="Christoph Sperl" userId="4af139c36cd33df3" providerId="LiveId" clId="{46B5FD19-E6A8-4A93-81B4-E90D5C28F9B6}" dt="2020-07-02T14:59:51.829" v="52394"/>
          <ac:cxnSpMkLst>
            <pc:docMk/>
            <pc:sldMk cId="1444393468" sldId="400"/>
            <ac:cxnSpMk id="31" creationId="{12E0566B-116B-4818-8F40-7E72C52DBB19}"/>
          </ac:cxnSpMkLst>
        </pc:cxnChg>
        <pc:cxnChg chg="add mod">
          <ac:chgData name="Christoph Sperl" userId="4af139c36cd33df3" providerId="LiveId" clId="{46B5FD19-E6A8-4A93-81B4-E90D5C28F9B6}" dt="2020-07-02T15:01:11.111" v="52538" actId="20577"/>
          <ac:cxnSpMkLst>
            <pc:docMk/>
            <pc:sldMk cId="1444393468" sldId="400"/>
            <ac:cxnSpMk id="33" creationId="{2470AA67-A871-4014-B41B-23C21728EE58}"/>
          </ac:cxnSpMkLst>
        </pc:cxnChg>
      </pc:sldChg>
      <pc:sldChg chg="addSp delSp modSp add mod addAnim delAnim modAnim">
        <pc:chgData name="Christoph Sperl" userId="4af139c36cd33df3" providerId="LiveId" clId="{46B5FD19-E6A8-4A93-81B4-E90D5C28F9B6}" dt="2020-07-03T06:56:26.701" v="53255"/>
        <pc:sldMkLst>
          <pc:docMk/>
          <pc:sldMk cId="3852932950" sldId="401"/>
        </pc:sldMkLst>
        <pc:spChg chg="mod">
          <ac:chgData name="Christoph Sperl" userId="4af139c36cd33df3" providerId="LiveId" clId="{46B5FD19-E6A8-4A93-81B4-E90D5C28F9B6}" dt="2020-07-03T06:14:01.359" v="52591" actId="20577"/>
          <ac:spMkLst>
            <pc:docMk/>
            <pc:sldMk cId="3852932950" sldId="401"/>
            <ac:spMk id="2" creationId="{D799826C-370E-48F4-B4BA-1E17F0E83CED}"/>
          </ac:spMkLst>
        </pc:spChg>
        <pc:spChg chg="mod">
          <ac:chgData name="Christoph Sperl" userId="4af139c36cd33df3" providerId="LiveId" clId="{46B5FD19-E6A8-4A93-81B4-E90D5C28F9B6}" dt="2020-07-03T06:55:26.082" v="53213" actId="20577"/>
          <ac:spMkLst>
            <pc:docMk/>
            <pc:sldMk cId="3852932950" sldId="401"/>
            <ac:spMk id="5" creationId="{FA324640-9E5F-48F1-877A-FF7425EE988A}"/>
          </ac:spMkLst>
        </pc:spChg>
        <pc:spChg chg="del mod">
          <ac:chgData name="Christoph Sperl" userId="4af139c36cd33df3" providerId="LiveId" clId="{46B5FD19-E6A8-4A93-81B4-E90D5C28F9B6}" dt="2020-07-03T06:19:00.976" v="52710" actId="478"/>
          <ac:spMkLst>
            <pc:docMk/>
            <pc:sldMk cId="3852932950" sldId="401"/>
            <ac:spMk id="9" creationId="{0827CDC0-7291-4743-B2F0-68EB046A918C}"/>
          </ac:spMkLst>
        </pc:spChg>
        <pc:spChg chg="del mod">
          <ac:chgData name="Christoph Sperl" userId="4af139c36cd33df3" providerId="LiveId" clId="{46B5FD19-E6A8-4A93-81B4-E90D5C28F9B6}" dt="2020-07-03T06:19:02.499" v="52711" actId="478"/>
          <ac:spMkLst>
            <pc:docMk/>
            <pc:sldMk cId="3852932950" sldId="401"/>
            <ac:spMk id="15" creationId="{BE262199-18CC-463A-BA33-5F15CB41B6EA}"/>
          </ac:spMkLst>
        </pc:spChg>
        <pc:spChg chg="mod">
          <ac:chgData name="Christoph Sperl" userId="4af139c36cd33df3" providerId="LiveId" clId="{46B5FD19-E6A8-4A93-81B4-E90D5C28F9B6}" dt="2020-07-03T06:55:23.271" v="53211" actId="1076"/>
          <ac:spMkLst>
            <pc:docMk/>
            <pc:sldMk cId="3852932950" sldId="401"/>
            <ac:spMk id="19" creationId="{BCD61C72-C5E2-4468-AEF1-C8CCC757E479}"/>
          </ac:spMkLst>
        </pc:spChg>
        <pc:spChg chg="mod">
          <ac:chgData name="Christoph Sperl" userId="4af139c36cd33df3" providerId="LiveId" clId="{46B5FD19-E6A8-4A93-81B4-E90D5C28F9B6}" dt="2020-07-03T06:55:23.271" v="53211" actId="1076"/>
          <ac:spMkLst>
            <pc:docMk/>
            <pc:sldMk cId="3852932950" sldId="401"/>
            <ac:spMk id="25" creationId="{AA81FA7E-46DA-467B-9D82-F84FCFFEE476}"/>
          </ac:spMkLst>
        </pc:spChg>
        <pc:spChg chg="mod">
          <ac:chgData name="Christoph Sperl" userId="4af139c36cd33df3" providerId="LiveId" clId="{46B5FD19-E6A8-4A93-81B4-E90D5C28F9B6}" dt="2020-07-03T06:55:23.271" v="53211" actId="1076"/>
          <ac:spMkLst>
            <pc:docMk/>
            <pc:sldMk cId="3852932950" sldId="401"/>
            <ac:spMk id="28" creationId="{C7A1234F-E5F6-4E01-B845-A347893DCA79}"/>
          </ac:spMkLst>
        </pc:spChg>
        <pc:spChg chg="mod">
          <ac:chgData name="Christoph Sperl" userId="4af139c36cd33df3" providerId="LiveId" clId="{46B5FD19-E6A8-4A93-81B4-E90D5C28F9B6}" dt="2020-07-03T06:55:23.271" v="53211" actId="1076"/>
          <ac:spMkLst>
            <pc:docMk/>
            <pc:sldMk cId="3852932950" sldId="401"/>
            <ac:spMk id="32" creationId="{6BD54F47-C00F-49D0-8609-3E648E941200}"/>
          </ac:spMkLst>
        </pc:spChg>
        <pc:spChg chg="add del mod">
          <ac:chgData name="Christoph Sperl" userId="4af139c36cd33df3" providerId="LiveId" clId="{46B5FD19-E6A8-4A93-81B4-E90D5C28F9B6}" dt="2020-07-03T06:53:31.783" v="53110"/>
          <ac:spMkLst>
            <pc:docMk/>
            <pc:sldMk cId="3852932950" sldId="401"/>
            <ac:spMk id="34" creationId="{C5730B17-7951-417F-B7DA-3CDAAA12C369}"/>
          </ac:spMkLst>
        </pc:spChg>
        <pc:spChg chg="add mod">
          <ac:chgData name="Christoph Sperl" userId="4af139c36cd33df3" providerId="LiveId" clId="{46B5FD19-E6A8-4A93-81B4-E90D5C28F9B6}" dt="2020-07-03T06:55:48.781" v="53243" actId="20577"/>
          <ac:spMkLst>
            <pc:docMk/>
            <pc:sldMk cId="3852932950" sldId="401"/>
            <ac:spMk id="39" creationId="{B401DAAD-0740-47F0-96B0-66F90F4498A6}"/>
          </ac:spMkLst>
        </pc:spChg>
        <pc:picChg chg="add mod">
          <ac:chgData name="Christoph Sperl" userId="4af139c36cd33df3" providerId="LiveId" clId="{46B5FD19-E6A8-4A93-81B4-E90D5C28F9B6}" dt="2020-07-03T06:16:16.096" v="52614" actId="1076"/>
          <ac:picMkLst>
            <pc:docMk/>
            <pc:sldMk cId="3852932950" sldId="401"/>
            <ac:picMk id="3" creationId="{AC5A739A-1E56-437B-9081-30D5A4E80B2F}"/>
          </ac:picMkLst>
        </pc:picChg>
        <pc:picChg chg="add del">
          <ac:chgData name="Christoph Sperl" userId="4af139c36cd33df3" providerId="LiveId" clId="{46B5FD19-E6A8-4A93-81B4-E90D5C28F9B6}" dt="2020-07-03T06:14:14.366" v="52596" actId="478"/>
          <ac:picMkLst>
            <pc:docMk/>
            <pc:sldMk cId="3852932950" sldId="401"/>
            <ac:picMk id="4" creationId="{5D4DCB7C-ECA2-4FE1-9B5B-B9418D46F873}"/>
          </ac:picMkLst>
        </pc:picChg>
        <pc:cxnChg chg="add del mod ord">
          <ac:chgData name="Christoph Sperl" userId="4af139c36cd33df3" providerId="LiveId" clId="{46B5FD19-E6A8-4A93-81B4-E90D5C28F9B6}" dt="2020-07-03T06:55:29.414" v="53214" actId="14100"/>
          <ac:cxnSpMkLst>
            <pc:docMk/>
            <pc:sldMk cId="3852932950" sldId="401"/>
            <ac:cxnSpMk id="6" creationId="{0551AE6C-9CD5-4780-BD90-1D4BAA638AF3}"/>
          </ac:cxnSpMkLst>
        </pc:cxnChg>
        <pc:cxnChg chg="add del mod">
          <ac:chgData name="Christoph Sperl" userId="4af139c36cd33df3" providerId="LiveId" clId="{46B5FD19-E6A8-4A93-81B4-E90D5C28F9B6}" dt="2020-07-03T06:14:15.384" v="52597" actId="478"/>
          <ac:cxnSpMkLst>
            <pc:docMk/>
            <pc:sldMk cId="3852932950" sldId="401"/>
            <ac:cxnSpMk id="10" creationId="{AE167B36-8FC5-48B0-B6E5-EF77D73967D7}"/>
          </ac:cxnSpMkLst>
        </pc:cxnChg>
        <pc:cxnChg chg="add del mod">
          <ac:chgData name="Christoph Sperl" userId="4af139c36cd33df3" providerId="LiveId" clId="{46B5FD19-E6A8-4A93-81B4-E90D5C28F9B6}" dt="2020-07-03T06:14:15.901" v="52598" actId="478"/>
          <ac:cxnSpMkLst>
            <pc:docMk/>
            <pc:sldMk cId="3852932950" sldId="401"/>
            <ac:cxnSpMk id="16" creationId="{FA46465B-0874-45E7-92EC-AB75091BDAB2}"/>
          </ac:cxnSpMkLst>
        </pc:cxnChg>
        <pc:cxnChg chg="add del mod">
          <ac:chgData name="Christoph Sperl" userId="4af139c36cd33df3" providerId="LiveId" clId="{46B5FD19-E6A8-4A93-81B4-E90D5C28F9B6}" dt="2020-07-03T06:14:17.073" v="52599" actId="478"/>
          <ac:cxnSpMkLst>
            <pc:docMk/>
            <pc:sldMk cId="3852932950" sldId="401"/>
            <ac:cxnSpMk id="20" creationId="{C7CE4B94-FE60-402E-8C69-8706F7134623}"/>
          </ac:cxnSpMkLst>
        </pc:cxnChg>
        <pc:cxnChg chg="add del mod">
          <ac:chgData name="Christoph Sperl" userId="4af139c36cd33df3" providerId="LiveId" clId="{46B5FD19-E6A8-4A93-81B4-E90D5C28F9B6}" dt="2020-07-03T06:14:17.559" v="52600" actId="478"/>
          <ac:cxnSpMkLst>
            <pc:docMk/>
            <pc:sldMk cId="3852932950" sldId="401"/>
            <ac:cxnSpMk id="22" creationId="{9E03FED7-6D88-4351-A3B1-8B625CAE2E1B}"/>
          </ac:cxnSpMkLst>
        </pc:cxnChg>
        <pc:cxnChg chg="add mod">
          <ac:chgData name="Christoph Sperl" userId="4af139c36cd33df3" providerId="LiveId" clId="{46B5FD19-E6A8-4A93-81B4-E90D5C28F9B6}" dt="2020-07-03T06:55:32.193" v="53215" actId="14100"/>
          <ac:cxnSpMkLst>
            <pc:docMk/>
            <pc:sldMk cId="3852932950" sldId="401"/>
            <ac:cxnSpMk id="23" creationId="{26740D03-7783-4C4D-9A60-C52271FD1E47}"/>
          </ac:cxnSpMkLst>
        </pc:cxnChg>
        <pc:cxnChg chg="add del mod">
          <ac:chgData name="Christoph Sperl" userId="4af139c36cd33df3" providerId="LiveId" clId="{46B5FD19-E6A8-4A93-81B4-E90D5C28F9B6}" dt="2020-07-03T06:14:19.404" v="52602" actId="478"/>
          <ac:cxnSpMkLst>
            <pc:docMk/>
            <pc:sldMk cId="3852932950" sldId="401"/>
            <ac:cxnSpMk id="26" creationId="{3F339D3B-A53A-42A8-91D7-EA7335BB6216}"/>
          </ac:cxnSpMkLst>
        </pc:cxnChg>
        <pc:cxnChg chg="add mod">
          <ac:chgData name="Christoph Sperl" userId="4af139c36cd33df3" providerId="LiveId" clId="{46B5FD19-E6A8-4A93-81B4-E90D5C28F9B6}" dt="2020-07-03T06:55:53.666" v="53244" actId="14100"/>
          <ac:cxnSpMkLst>
            <pc:docMk/>
            <pc:sldMk cId="3852932950" sldId="401"/>
            <ac:cxnSpMk id="27" creationId="{39DF60C8-AD03-4AF7-8BC3-7298A5A53346}"/>
          </ac:cxnSpMkLst>
        </pc:cxnChg>
        <pc:cxnChg chg="add del mod">
          <ac:chgData name="Christoph Sperl" userId="4af139c36cd33df3" providerId="LiveId" clId="{46B5FD19-E6A8-4A93-81B4-E90D5C28F9B6}" dt="2020-07-03T06:14:20.241" v="52603" actId="478"/>
          <ac:cxnSpMkLst>
            <pc:docMk/>
            <pc:sldMk cId="3852932950" sldId="401"/>
            <ac:cxnSpMk id="29" creationId="{9635B763-A3FF-48FA-B930-68C1FA6BFE00}"/>
          </ac:cxnSpMkLst>
        </pc:cxnChg>
        <pc:cxnChg chg="add mod">
          <ac:chgData name="Christoph Sperl" userId="4af139c36cd33df3" providerId="LiveId" clId="{46B5FD19-E6A8-4A93-81B4-E90D5C28F9B6}" dt="2020-07-03T06:55:55.654" v="53245" actId="14100"/>
          <ac:cxnSpMkLst>
            <pc:docMk/>
            <pc:sldMk cId="3852932950" sldId="401"/>
            <ac:cxnSpMk id="30" creationId="{4D10AE62-9A09-45F3-8FCB-BED3183F3506}"/>
          </ac:cxnSpMkLst>
        </pc:cxnChg>
        <pc:cxnChg chg="add del mod">
          <ac:chgData name="Christoph Sperl" userId="4af139c36cd33df3" providerId="LiveId" clId="{46B5FD19-E6A8-4A93-81B4-E90D5C28F9B6}" dt="2020-07-03T06:14:18.394" v="52601" actId="478"/>
          <ac:cxnSpMkLst>
            <pc:docMk/>
            <pc:sldMk cId="3852932950" sldId="401"/>
            <ac:cxnSpMk id="33" creationId="{2470AA67-A871-4014-B41B-23C21728EE58}"/>
          </ac:cxnSpMkLst>
        </pc:cxnChg>
        <pc:cxnChg chg="add del mod">
          <ac:chgData name="Christoph Sperl" userId="4af139c36cd33df3" providerId="LiveId" clId="{46B5FD19-E6A8-4A93-81B4-E90D5C28F9B6}" dt="2020-07-03T06:53:31.783" v="53110"/>
          <ac:cxnSpMkLst>
            <pc:docMk/>
            <pc:sldMk cId="3852932950" sldId="401"/>
            <ac:cxnSpMk id="35" creationId="{0012464E-BB7A-407E-8490-42B28B443F97}"/>
          </ac:cxnSpMkLst>
        </pc:cxnChg>
        <pc:cxnChg chg="add mod">
          <ac:chgData name="Christoph Sperl" userId="4af139c36cd33df3" providerId="LiveId" clId="{46B5FD19-E6A8-4A93-81B4-E90D5C28F9B6}" dt="2020-07-03T06:55:45.810" v="53235" actId="20577"/>
          <ac:cxnSpMkLst>
            <pc:docMk/>
            <pc:sldMk cId="3852932950" sldId="401"/>
            <ac:cxnSpMk id="40" creationId="{58DD8878-1580-41AF-B3BC-55526A98AAE4}"/>
          </ac:cxnSpMkLst>
        </pc:cxnChg>
      </pc:sldChg>
      <pc:sldChg chg="addSp delSp modSp add mod delAnim modAnim">
        <pc:chgData name="Christoph Sperl" userId="4af139c36cd33df3" providerId="LiveId" clId="{46B5FD19-E6A8-4A93-81B4-E90D5C28F9B6}" dt="2020-07-03T08:49:01.163" v="54691"/>
        <pc:sldMkLst>
          <pc:docMk/>
          <pc:sldMk cId="2937608862" sldId="402"/>
        </pc:sldMkLst>
        <pc:spChg chg="mod">
          <ac:chgData name="Christoph Sperl" userId="4af139c36cd33df3" providerId="LiveId" clId="{46B5FD19-E6A8-4A93-81B4-E90D5C28F9B6}" dt="2020-07-03T06:59:58.924" v="53267" actId="20577"/>
          <ac:spMkLst>
            <pc:docMk/>
            <pc:sldMk cId="2937608862" sldId="402"/>
            <ac:spMk id="2" creationId="{D799826C-370E-48F4-B4BA-1E17F0E83CED}"/>
          </ac:spMkLst>
        </pc:spChg>
        <pc:spChg chg="mod">
          <ac:chgData name="Christoph Sperl" userId="4af139c36cd33df3" providerId="LiveId" clId="{46B5FD19-E6A8-4A93-81B4-E90D5C28F9B6}" dt="2020-07-03T07:47:47.606" v="54110" actId="20577"/>
          <ac:spMkLst>
            <pc:docMk/>
            <pc:sldMk cId="2937608862" sldId="402"/>
            <ac:spMk id="5" creationId="{FA324640-9E5F-48F1-877A-FF7425EE988A}"/>
          </ac:spMkLst>
        </pc:spChg>
        <pc:spChg chg="del">
          <ac:chgData name="Christoph Sperl" userId="4af139c36cd33df3" providerId="LiveId" clId="{46B5FD19-E6A8-4A93-81B4-E90D5C28F9B6}" dt="2020-07-03T07:02:53.106" v="53278" actId="478"/>
          <ac:spMkLst>
            <pc:docMk/>
            <pc:sldMk cId="2937608862" sldId="402"/>
            <ac:spMk id="19" creationId="{BCD61C72-C5E2-4468-AEF1-C8CCC757E479}"/>
          </ac:spMkLst>
        </pc:spChg>
        <pc:spChg chg="add del mod">
          <ac:chgData name="Christoph Sperl" userId="4af139c36cd33df3" providerId="LiveId" clId="{46B5FD19-E6A8-4A93-81B4-E90D5C28F9B6}" dt="2020-07-03T07:23:05.326" v="53974" actId="478"/>
          <ac:spMkLst>
            <pc:docMk/>
            <pc:sldMk cId="2937608862" sldId="402"/>
            <ac:spMk id="24" creationId="{1C06A231-5D35-4B8A-84FA-3640354C8DCC}"/>
          </ac:spMkLst>
        </pc:spChg>
        <pc:spChg chg="del">
          <ac:chgData name="Christoph Sperl" userId="4af139c36cd33df3" providerId="LiveId" clId="{46B5FD19-E6A8-4A93-81B4-E90D5C28F9B6}" dt="2020-07-03T07:02:52.057" v="53277" actId="478"/>
          <ac:spMkLst>
            <pc:docMk/>
            <pc:sldMk cId="2937608862" sldId="402"/>
            <ac:spMk id="25" creationId="{AA81FA7E-46DA-467B-9D82-F84FCFFEE476}"/>
          </ac:spMkLst>
        </pc:spChg>
        <pc:spChg chg="del">
          <ac:chgData name="Christoph Sperl" userId="4af139c36cd33df3" providerId="LiveId" clId="{46B5FD19-E6A8-4A93-81B4-E90D5C28F9B6}" dt="2020-07-03T07:02:49.468" v="53275" actId="478"/>
          <ac:spMkLst>
            <pc:docMk/>
            <pc:sldMk cId="2937608862" sldId="402"/>
            <ac:spMk id="28" creationId="{C7A1234F-E5F6-4E01-B845-A347893DCA79}"/>
          </ac:spMkLst>
        </pc:spChg>
        <pc:spChg chg="add del mod">
          <ac:chgData name="Christoph Sperl" userId="4af139c36cd33df3" providerId="LiveId" clId="{46B5FD19-E6A8-4A93-81B4-E90D5C28F9B6}" dt="2020-07-03T07:23:05.326" v="53974" actId="478"/>
          <ac:spMkLst>
            <pc:docMk/>
            <pc:sldMk cId="2937608862" sldId="402"/>
            <ac:spMk id="29" creationId="{A85E4E0F-0E1C-41C2-BED4-0F93B17EDB06}"/>
          </ac:spMkLst>
        </pc:spChg>
        <pc:spChg chg="del mod">
          <ac:chgData name="Christoph Sperl" userId="4af139c36cd33df3" providerId="LiveId" clId="{46B5FD19-E6A8-4A93-81B4-E90D5C28F9B6}" dt="2020-07-03T07:02:48.313" v="53274" actId="478"/>
          <ac:spMkLst>
            <pc:docMk/>
            <pc:sldMk cId="2937608862" sldId="402"/>
            <ac:spMk id="32" creationId="{6BD54F47-C00F-49D0-8609-3E648E941200}"/>
          </ac:spMkLst>
        </pc:spChg>
        <pc:spChg chg="add del mod">
          <ac:chgData name="Christoph Sperl" userId="4af139c36cd33df3" providerId="LiveId" clId="{46B5FD19-E6A8-4A93-81B4-E90D5C28F9B6}" dt="2020-07-03T07:23:05.326" v="53974" actId="478"/>
          <ac:spMkLst>
            <pc:docMk/>
            <pc:sldMk cId="2937608862" sldId="402"/>
            <ac:spMk id="33" creationId="{9C7BCE3E-A527-4649-A303-8BBCB4183355}"/>
          </ac:spMkLst>
        </pc:spChg>
        <pc:spChg chg="add del mod">
          <ac:chgData name="Christoph Sperl" userId="4af139c36cd33df3" providerId="LiveId" clId="{46B5FD19-E6A8-4A93-81B4-E90D5C28F9B6}" dt="2020-07-03T07:23:05.326" v="53974" actId="478"/>
          <ac:spMkLst>
            <pc:docMk/>
            <pc:sldMk cId="2937608862" sldId="402"/>
            <ac:spMk id="35" creationId="{AA5B357B-BAF6-4E04-B9E8-DC12E53B6A14}"/>
          </ac:spMkLst>
        </pc:spChg>
        <pc:spChg chg="del">
          <ac:chgData name="Christoph Sperl" userId="4af139c36cd33df3" providerId="LiveId" clId="{46B5FD19-E6A8-4A93-81B4-E90D5C28F9B6}" dt="2020-07-03T07:02:50.854" v="53276" actId="478"/>
          <ac:spMkLst>
            <pc:docMk/>
            <pc:sldMk cId="2937608862" sldId="402"/>
            <ac:spMk id="39" creationId="{B401DAAD-0740-47F0-96B0-66F90F4498A6}"/>
          </ac:spMkLst>
        </pc:spChg>
        <pc:spChg chg="add del mod">
          <ac:chgData name="Christoph Sperl" userId="4af139c36cd33df3" providerId="LiveId" clId="{46B5FD19-E6A8-4A93-81B4-E90D5C28F9B6}" dt="2020-07-03T07:23:05.326" v="53974" actId="478"/>
          <ac:spMkLst>
            <pc:docMk/>
            <pc:sldMk cId="2937608862" sldId="402"/>
            <ac:spMk id="41" creationId="{AD9B7A56-39AB-4DF1-8643-5126833F3FB4}"/>
          </ac:spMkLst>
        </pc:spChg>
        <pc:spChg chg="add mod">
          <ac:chgData name="Christoph Sperl" userId="4af139c36cd33df3" providerId="LiveId" clId="{46B5FD19-E6A8-4A93-81B4-E90D5C28F9B6}" dt="2020-07-03T07:48:38.508" v="54211" actId="6549"/>
          <ac:spMkLst>
            <pc:docMk/>
            <pc:sldMk cId="2937608862" sldId="402"/>
            <ac:spMk id="44" creationId="{778DE7CF-0751-40DE-B44F-5AA6CA301D82}"/>
          </ac:spMkLst>
        </pc:spChg>
        <pc:spChg chg="add mod">
          <ac:chgData name="Christoph Sperl" userId="4af139c36cd33df3" providerId="LiveId" clId="{46B5FD19-E6A8-4A93-81B4-E90D5C28F9B6}" dt="2020-07-03T07:49:15.991" v="54315" actId="20577"/>
          <ac:spMkLst>
            <pc:docMk/>
            <pc:sldMk cId="2937608862" sldId="402"/>
            <ac:spMk id="47" creationId="{8FFB62BB-DA3A-4AC6-9F83-5709FF1059F3}"/>
          </ac:spMkLst>
        </pc:spChg>
        <pc:spChg chg="add mod">
          <ac:chgData name="Christoph Sperl" userId="4af139c36cd33df3" providerId="LiveId" clId="{46B5FD19-E6A8-4A93-81B4-E90D5C28F9B6}" dt="2020-07-03T08:31:59.284" v="54666" actId="20577"/>
          <ac:spMkLst>
            <pc:docMk/>
            <pc:sldMk cId="2937608862" sldId="402"/>
            <ac:spMk id="50" creationId="{B3DB6CDB-01BB-4F2E-9C00-04810889334F}"/>
          </ac:spMkLst>
        </pc:spChg>
        <pc:picChg chg="del">
          <ac:chgData name="Christoph Sperl" userId="4af139c36cd33df3" providerId="LiveId" clId="{46B5FD19-E6A8-4A93-81B4-E90D5C28F9B6}" dt="2020-07-03T06:59:38.863" v="53258" actId="478"/>
          <ac:picMkLst>
            <pc:docMk/>
            <pc:sldMk cId="2937608862" sldId="402"/>
            <ac:picMk id="3" creationId="{AC5A739A-1E56-437B-9081-30D5A4E80B2F}"/>
          </ac:picMkLst>
        </pc:picChg>
        <pc:picChg chg="add mod">
          <ac:chgData name="Christoph Sperl" userId="4af139c36cd33df3" providerId="LiveId" clId="{46B5FD19-E6A8-4A93-81B4-E90D5C28F9B6}" dt="2020-07-03T06:59:44.967" v="53261" actId="1076"/>
          <ac:picMkLst>
            <pc:docMk/>
            <pc:sldMk cId="2937608862" sldId="402"/>
            <ac:picMk id="4" creationId="{87DDAE2F-9B51-4F24-ABB4-A2AA66BA62BD}"/>
          </ac:picMkLst>
        </pc:picChg>
        <pc:cxnChg chg="mod ord">
          <ac:chgData name="Christoph Sperl" userId="4af139c36cd33df3" providerId="LiveId" clId="{46B5FD19-E6A8-4A93-81B4-E90D5C28F9B6}" dt="2020-07-03T07:47:39.788" v="54080" actId="20577"/>
          <ac:cxnSpMkLst>
            <pc:docMk/>
            <pc:sldMk cId="2937608862" sldId="402"/>
            <ac:cxnSpMk id="6" creationId="{0551AE6C-9CD5-4780-BD90-1D4BAA638AF3}"/>
          </ac:cxnSpMkLst>
        </pc:cxnChg>
        <pc:cxnChg chg="add del mod">
          <ac:chgData name="Christoph Sperl" userId="4af139c36cd33df3" providerId="LiveId" clId="{46B5FD19-E6A8-4A93-81B4-E90D5C28F9B6}" dt="2020-07-03T07:23:05.326" v="53974" actId="478"/>
          <ac:cxnSpMkLst>
            <pc:docMk/>
            <pc:sldMk cId="2937608862" sldId="402"/>
            <ac:cxnSpMk id="20" creationId="{79DE95F9-58AF-44B4-945B-5AFBD1338D42}"/>
          </ac:cxnSpMkLst>
        </pc:cxnChg>
        <pc:cxnChg chg="del mod ord">
          <ac:chgData name="Christoph Sperl" userId="4af139c36cd33df3" providerId="LiveId" clId="{46B5FD19-E6A8-4A93-81B4-E90D5C28F9B6}" dt="2020-07-03T07:02:43.604" v="53269" actId="478"/>
          <ac:cxnSpMkLst>
            <pc:docMk/>
            <pc:sldMk cId="2937608862" sldId="402"/>
            <ac:cxnSpMk id="23" creationId="{26740D03-7783-4C4D-9A60-C52271FD1E47}"/>
          </ac:cxnSpMkLst>
        </pc:cxnChg>
        <pc:cxnChg chg="add del mod">
          <ac:chgData name="Christoph Sperl" userId="4af139c36cd33df3" providerId="LiveId" clId="{46B5FD19-E6A8-4A93-81B4-E90D5C28F9B6}" dt="2020-07-03T07:23:05.326" v="53974" actId="478"/>
          <ac:cxnSpMkLst>
            <pc:docMk/>
            <pc:sldMk cId="2937608862" sldId="402"/>
            <ac:cxnSpMk id="26" creationId="{B7092C91-1A5F-48CC-B5A0-5A536BDC156E}"/>
          </ac:cxnSpMkLst>
        </pc:cxnChg>
        <pc:cxnChg chg="del mod ord">
          <ac:chgData name="Christoph Sperl" userId="4af139c36cd33df3" providerId="LiveId" clId="{46B5FD19-E6A8-4A93-81B4-E90D5C28F9B6}" dt="2020-07-03T07:02:45.761" v="53271" actId="478"/>
          <ac:cxnSpMkLst>
            <pc:docMk/>
            <pc:sldMk cId="2937608862" sldId="402"/>
            <ac:cxnSpMk id="27" creationId="{39DF60C8-AD03-4AF7-8BC3-7298A5A53346}"/>
          </ac:cxnSpMkLst>
        </pc:cxnChg>
        <pc:cxnChg chg="del mod ord">
          <ac:chgData name="Christoph Sperl" userId="4af139c36cd33df3" providerId="LiveId" clId="{46B5FD19-E6A8-4A93-81B4-E90D5C28F9B6}" dt="2020-07-03T07:02:46.452" v="53272" actId="478"/>
          <ac:cxnSpMkLst>
            <pc:docMk/>
            <pc:sldMk cId="2937608862" sldId="402"/>
            <ac:cxnSpMk id="30" creationId="{4D10AE62-9A09-45F3-8FCB-BED3183F3506}"/>
          </ac:cxnSpMkLst>
        </pc:cxnChg>
        <pc:cxnChg chg="add del mod">
          <ac:chgData name="Christoph Sperl" userId="4af139c36cd33df3" providerId="LiveId" clId="{46B5FD19-E6A8-4A93-81B4-E90D5C28F9B6}" dt="2020-07-03T07:23:05.326" v="53974" actId="478"/>
          <ac:cxnSpMkLst>
            <pc:docMk/>
            <pc:sldMk cId="2937608862" sldId="402"/>
            <ac:cxnSpMk id="31" creationId="{98F2921D-FB32-4965-8C5D-C9ACFFCDD820}"/>
          </ac:cxnSpMkLst>
        </pc:cxnChg>
        <pc:cxnChg chg="add del mod">
          <ac:chgData name="Christoph Sperl" userId="4af139c36cd33df3" providerId="LiveId" clId="{46B5FD19-E6A8-4A93-81B4-E90D5C28F9B6}" dt="2020-07-03T07:23:05.326" v="53974" actId="478"/>
          <ac:cxnSpMkLst>
            <pc:docMk/>
            <pc:sldMk cId="2937608862" sldId="402"/>
            <ac:cxnSpMk id="34" creationId="{D9C0711F-1DC7-4FFA-8F18-0B38571EAE88}"/>
          </ac:cxnSpMkLst>
        </pc:cxnChg>
        <pc:cxnChg chg="add del mod">
          <ac:chgData name="Christoph Sperl" userId="4af139c36cd33df3" providerId="LiveId" clId="{46B5FD19-E6A8-4A93-81B4-E90D5C28F9B6}" dt="2020-07-03T07:23:05.326" v="53974" actId="478"/>
          <ac:cxnSpMkLst>
            <pc:docMk/>
            <pc:sldMk cId="2937608862" sldId="402"/>
            <ac:cxnSpMk id="36" creationId="{942CDC95-C8E3-4554-8557-47CC158F91D4}"/>
          </ac:cxnSpMkLst>
        </pc:cxnChg>
        <pc:cxnChg chg="del mod ord">
          <ac:chgData name="Christoph Sperl" userId="4af139c36cd33df3" providerId="LiveId" clId="{46B5FD19-E6A8-4A93-81B4-E90D5C28F9B6}" dt="2020-07-03T07:02:45.013" v="53270" actId="478"/>
          <ac:cxnSpMkLst>
            <pc:docMk/>
            <pc:sldMk cId="2937608862" sldId="402"/>
            <ac:cxnSpMk id="40" creationId="{58DD8878-1580-41AF-B3BC-55526A98AAE4}"/>
          </ac:cxnSpMkLst>
        </pc:cxnChg>
        <pc:cxnChg chg="add del mod">
          <ac:chgData name="Christoph Sperl" userId="4af139c36cd33df3" providerId="LiveId" clId="{46B5FD19-E6A8-4A93-81B4-E90D5C28F9B6}" dt="2020-07-03T07:23:05.326" v="53974" actId="478"/>
          <ac:cxnSpMkLst>
            <pc:docMk/>
            <pc:sldMk cId="2937608862" sldId="402"/>
            <ac:cxnSpMk id="42" creationId="{33FA039F-9262-41F1-A1EA-278E6420E5E8}"/>
          </ac:cxnSpMkLst>
        </pc:cxnChg>
        <pc:cxnChg chg="add mod">
          <ac:chgData name="Christoph Sperl" userId="4af139c36cd33df3" providerId="LiveId" clId="{46B5FD19-E6A8-4A93-81B4-E90D5C28F9B6}" dt="2020-07-03T07:48:30.134" v="54208" actId="20577"/>
          <ac:cxnSpMkLst>
            <pc:docMk/>
            <pc:sldMk cId="2937608862" sldId="402"/>
            <ac:cxnSpMk id="45" creationId="{95AB1019-248B-4283-A921-0C99A451FAC3}"/>
          </ac:cxnSpMkLst>
        </pc:cxnChg>
        <pc:cxnChg chg="add mod">
          <ac:chgData name="Christoph Sperl" userId="4af139c36cd33df3" providerId="LiveId" clId="{46B5FD19-E6A8-4A93-81B4-E90D5C28F9B6}" dt="2020-07-03T07:49:23.106" v="54316" actId="14100"/>
          <ac:cxnSpMkLst>
            <pc:docMk/>
            <pc:sldMk cId="2937608862" sldId="402"/>
            <ac:cxnSpMk id="48" creationId="{1ED66B88-EE68-48C9-8360-D83DE02131BA}"/>
          </ac:cxnSpMkLst>
        </pc:cxnChg>
        <pc:cxnChg chg="add mod">
          <ac:chgData name="Christoph Sperl" userId="4af139c36cd33df3" providerId="LiveId" clId="{46B5FD19-E6A8-4A93-81B4-E90D5C28F9B6}" dt="2020-07-03T08:31:56.562" v="54655" actId="20577"/>
          <ac:cxnSpMkLst>
            <pc:docMk/>
            <pc:sldMk cId="2937608862" sldId="402"/>
            <ac:cxnSpMk id="51" creationId="{EE3E9C36-FDE5-41BE-A0E7-098DDD9D9715}"/>
          </ac:cxnSpMkLst>
        </pc:cxnChg>
      </pc:sldChg>
      <pc:sldChg chg="add ord modAnim">
        <pc:chgData name="Christoph Sperl" userId="4af139c36cd33df3" providerId="LiveId" clId="{46B5FD19-E6A8-4A93-81B4-E90D5C28F9B6}" dt="2020-07-03T08:48:47.095" v="54689"/>
        <pc:sldMkLst>
          <pc:docMk/>
          <pc:sldMk cId="931732500" sldId="403"/>
        </pc:sldMkLst>
      </pc:sldChg>
      <pc:sldChg chg="addSp delSp modSp add mod modAnim">
        <pc:chgData name="Christoph Sperl" userId="4af139c36cd33df3" providerId="LiveId" clId="{46B5FD19-E6A8-4A93-81B4-E90D5C28F9B6}" dt="2020-07-03T09:34:03.477" v="55015" actId="14100"/>
        <pc:sldMkLst>
          <pc:docMk/>
          <pc:sldMk cId="3800270174" sldId="404"/>
        </pc:sldMkLst>
        <pc:spChg chg="mod">
          <ac:chgData name="Christoph Sperl" userId="4af139c36cd33df3" providerId="LiveId" clId="{46B5FD19-E6A8-4A93-81B4-E90D5C28F9B6}" dt="2020-07-03T08:52:07.790" v="54749" actId="20577"/>
          <ac:spMkLst>
            <pc:docMk/>
            <pc:sldMk cId="3800270174" sldId="404"/>
            <ac:spMk id="5" creationId="{FA324640-9E5F-48F1-877A-FF7425EE988A}"/>
          </ac:spMkLst>
        </pc:spChg>
        <pc:spChg chg="add mod">
          <ac:chgData name="Christoph Sperl" userId="4af139c36cd33df3" providerId="LiveId" clId="{46B5FD19-E6A8-4A93-81B4-E90D5C28F9B6}" dt="2020-07-03T09:31:55.468" v="54865" actId="20577"/>
          <ac:spMkLst>
            <pc:docMk/>
            <pc:sldMk cId="3800270174" sldId="404"/>
            <ac:spMk id="13" creationId="{A42644B4-41BE-4C16-BF3D-F9A5EB954907}"/>
          </ac:spMkLst>
        </pc:spChg>
        <pc:spChg chg="add mod">
          <ac:chgData name="Christoph Sperl" userId="4af139c36cd33df3" providerId="LiveId" clId="{46B5FD19-E6A8-4A93-81B4-E90D5C28F9B6}" dt="2020-07-03T09:33:00.407" v="54900" actId="20577"/>
          <ac:spMkLst>
            <pc:docMk/>
            <pc:sldMk cId="3800270174" sldId="404"/>
            <ac:spMk id="16" creationId="{7CB664AE-25F5-47C7-B52C-1B4327816BD0}"/>
          </ac:spMkLst>
        </pc:spChg>
        <pc:spChg chg="add mod">
          <ac:chgData name="Christoph Sperl" userId="4af139c36cd33df3" providerId="LiveId" clId="{46B5FD19-E6A8-4A93-81B4-E90D5C28F9B6}" dt="2020-07-03T09:33:36.751" v="54961" actId="313"/>
          <ac:spMkLst>
            <pc:docMk/>
            <pc:sldMk cId="3800270174" sldId="404"/>
            <ac:spMk id="19" creationId="{A4865304-45A1-452C-ADDB-DC932B87F555}"/>
          </ac:spMkLst>
        </pc:spChg>
        <pc:spChg chg="add mod">
          <ac:chgData name="Christoph Sperl" userId="4af139c36cd33df3" providerId="LiveId" clId="{46B5FD19-E6A8-4A93-81B4-E90D5C28F9B6}" dt="2020-07-03T09:33:59.360" v="55014" actId="6549"/>
          <ac:spMkLst>
            <pc:docMk/>
            <pc:sldMk cId="3800270174" sldId="404"/>
            <ac:spMk id="22" creationId="{63E788D5-60BB-4423-96F4-172676FA569F}"/>
          </ac:spMkLst>
        </pc:spChg>
        <pc:spChg chg="del">
          <ac:chgData name="Christoph Sperl" userId="4af139c36cd33df3" providerId="LiveId" clId="{46B5FD19-E6A8-4A93-81B4-E90D5C28F9B6}" dt="2020-07-03T08:49:19.745" v="54695" actId="478"/>
          <ac:spMkLst>
            <pc:docMk/>
            <pc:sldMk cId="3800270174" sldId="404"/>
            <ac:spMk id="44" creationId="{778DE7CF-0751-40DE-B44F-5AA6CA301D82}"/>
          </ac:spMkLst>
        </pc:spChg>
        <pc:spChg chg="del">
          <ac:chgData name="Christoph Sperl" userId="4af139c36cd33df3" providerId="LiveId" clId="{46B5FD19-E6A8-4A93-81B4-E90D5C28F9B6}" dt="2020-07-03T08:49:18.018" v="54694" actId="478"/>
          <ac:spMkLst>
            <pc:docMk/>
            <pc:sldMk cId="3800270174" sldId="404"/>
            <ac:spMk id="47" creationId="{8FFB62BB-DA3A-4AC6-9F83-5709FF1059F3}"/>
          </ac:spMkLst>
        </pc:spChg>
        <pc:spChg chg="del">
          <ac:chgData name="Christoph Sperl" userId="4af139c36cd33df3" providerId="LiveId" clId="{46B5FD19-E6A8-4A93-81B4-E90D5C28F9B6}" dt="2020-07-03T08:49:18.018" v="54694" actId="478"/>
          <ac:spMkLst>
            <pc:docMk/>
            <pc:sldMk cId="3800270174" sldId="404"/>
            <ac:spMk id="50" creationId="{B3DB6CDB-01BB-4F2E-9C00-04810889334F}"/>
          </ac:spMkLst>
        </pc:spChg>
        <pc:cxnChg chg="mod">
          <ac:chgData name="Christoph Sperl" userId="4af139c36cd33df3" providerId="LiveId" clId="{46B5FD19-E6A8-4A93-81B4-E90D5C28F9B6}" dt="2020-07-03T08:52:15.501" v="54750" actId="14100"/>
          <ac:cxnSpMkLst>
            <pc:docMk/>
            <pc:sldMk cId="3800270174" sldId="404"/>
            <ac:cxnSpMk id="6" creationId="{0551AE6C-9CD5-4780-BD90-1D4BAA638AF3}"/>
          </ac:cxnSpMkLst>
        </pc:cxnChg>
        <pc:cxnChg chg="add mod">
          <ac:chgData name="Christoph Sperl" userId="4af139c36cd33df3" providerId="LiveId" clId="{46B5FD19-E6A8-4A93-81B4-E90D5C28F9B6}" dt="2020-07-03T09:30:13.881" v="54755" actId="14100"/>
          <ac:cxnSpMkLst>
            <pc:docMk/>
            <pc:sldMk cId="3800270174" sldId="404"/>
            <ac:cxnSpMk id="14" creationId="{46D009ED-5E8A-4360-971E-021EFF966A2B}"/>
          </ac:cxnSpMkLst>
        </pc:cxnChg>
        <pc:cxnChg chg="add mod">
          <ac:chgData name="Christoph Sperl" userId="4af139c36cd33df3" providerId="LiveId" clId="{46B5FD19-E6A8-4A93-81B4-E90D5C28F9B6}" dt="2020-07-03T09:30:54.435" v="54801" actId="14100"/>
          <ac:cxnSpMkLst>
            <pc:docMk/>
            <pc:sldMk cId="3800270174" sldId="404"/>
            <ac:cxnSpMk id="17" creationId="{8A004AAD-F7DB-4E32-9D9B-58B3E6BECD8D}"/>
          </ac:cxnSpMkLst>
        </pc:cxnChg>
        <pc:cxnChg chg="add mod">
          <ac:chgData name="Christoph Sperl" userId="4af139c36cd33df3" providerId="LiveId" clId="{46B5FD19-E6A8-4A93-81B4-E90D5C28F9B6}" dt="2020-07-03T09:33:28.362" v="54952" actId="20577"/>
          <ac:cxnSpMkLst>
            <pc:docMk/>
            <pc:sldMk cId="3800270174" sldId="404"/>
            <ac:cxnSpMk id="20" creationId="{9BE5C1A5-18F2-44C4-986B-76DBCFC15998}"/>
          </ac:cxnSpMkLst>
        </pc:cxnChg>
        <pc:cxnChg chg="add mod">
          <ac:chgData name="Christoph Sperl" userId="4af139c36cd33df3" providerId="LiveId" clId="{46B5FD19-E6A8-4A93-81B4-E90D5C28F9B6}" dt="2020-07-03T09:34:03.477" v="55015" actId="14100"/>
          <ac:cxnSpMkLst>
            <pc:docMk/>
            <pc:sldMk cId="3800270174" sldId="404"/>
            <ac:cxnSpMk id="23" creationId="{9D314E9F-FFD1-46D8-8D3D-D91D36EEAD6B}"/>
          </ac:cxnSpMkLst>
        </pc:cxnChg>
        <pc:cxnChg chg="del mod">
          <ac:chgData name="Christoph Sperl" userId="4af139c36cd33df3" providerId="LiveId" clId="{46B5FD19-E6A8-4A93-81B4-E90D5C28F9B6}" dt="2020-07-03T08:49:18.018" v="54694" actId="478"/>
          <ac:cxnSpMkLst>
            <pc:docMk/>
            <pc:sldMk cId="3800270174" sldId="404"/>
            <ac:cxnSpMk id="45" creationId="{95AB1019-248B-4283-A921-0C99A451FAC3}"/>
          </ac:cxnSpMkLst>
        </pc:cxnChg>
        <pc:cxnChg chg="del mod">
          <ac:chgData name="Christoph Sperl" userId="4af139c36cd33df3" providerId="LiveId" clId="{46B5FD19-E6A8-4A93-81B4-E90D5C28F9B6}" dt="2020-07-03T08:49:18.018" v="54694" actId="478"/>
          <ac:cxnSpMkLst>
            <pc:docMk/>
            <pc:sldMk cId="3800270174" sldId="404"/>
            <ac:cxnSpMk id="48" creationId="{1ED66B88-EE68-48C9-8360-D83DE02131BA}"/>
          </ac:cxnSpMkLst>
        </pc:cxnChg>
        <pc:cxnChg chg="del mod">
          <ac:chgData name="Christoph Sperl" userId="4af139c36cd33df3" providerId="LiveId" clId="{46B5FD19-E6A8-4A93-81B4-E90D5C28F9B6}" dt="2020-07-03T08:49:18.018" v="54694" actId="478"/>
          <ac:cxnSpMkLst>
            <pc:docMk/>
            <pc:sldMk cId="3800270174" sldId="404"/>
            <ac:cxnSpMk id="51" creationId="{EE3E9C36-FDE5-41BE-A0E7-098DDD9D9715}"/>
          </ac:cxnSpMkLst>
        </pc:cxnChg>
      </pc:sldChg>
      <pc:sldChg chg="addSp delSp modSp add mod delAnim modAnim">
        <pc:chgData name="Christoph Sperl" userId="4af139c36cd33df3" providerId="LiveId" clId="{46B5FD19-E6A8-4A93-81B4-E90D5C28F9B6}" dt="2020-07-03T09:42:57.845" v="55332" actId="14100"/>
        <pc:sldMkLst>
          <pc:docMk/>
          <pc:sldMk cId="2054037428" sldId="405"/>
        </pc:sldMkLst>
        <pc:spChg chg="mod">
          <ac:chgData name="Christoph Sperl" userId="4af139c36cd33df3" providerId="LiveId" clId="{46B5FD19-E6A8-4A93-81B4-E90D5C28F9B6}" dt="2020-07-03T09:37:49.758" v="55087" actId="20577"/>
          <ac:spMkLst>
            <pc:docMk/>
            <pc:sldMk cId="2054037428" sldId="405"/>
            <ac:spMk id="5" creationId="{FA324640-9E5F-48F1-877A-FF7425EE988A}"/>
          </ac:spMkLst>
        </pc:spChg>
        <pc:spChg chg="mod">
          <ac:chgData name="Christoph Sperl" userId="4af139c36cd33df3" providerId="LiveId" clId="{46B5FD19-E6A8-4A93-81B4-E90D5C28F9B6}" dt="2020-07-03T09:42:08.295" v="55309" actId="1076"/>
          <ac:spMkLst>
            <pc:docMk/>
            <pc:sldMk cId="2054037428" sldId="405"/>
            <ac:spMk id="13" creationId="{A42644B4-41BE-4C16-BF3D-F9A5EB954907}"/>
          </ac:spMkLst>
        </pc:spChg>
        <pc:spChg chg="mod">
          <ac:chgData name="Christoph Sperl" userId="4af139c36cd33df3" providerId="LiveId" clId="{46B5FD19-E6A8-4A93-81B4-E90D5C28F9B6}" dt="2020-07-03T09:42:28.408" v="55310" actId="1076"/>
          <ac:spMkLst>
            <pc:docMk/>
            <pc:sldMk cId="2054037428" sldId="405"/>
            <ac:spMk id="16" creationId="{7CB664AE-25F5-47C7-B52C-1B4327816BD0}"/>
          </ac:spMkLst>
        </pc:spChg>
        <pc:spChg chg="add mod">
          <ac:chgData name="Christoph Sperl" userId="4af139c36cd33df3" providerId="LiveId" clId="{46B5FD19-E6A8-4A93-81B4-E90D5C28F9B6}" dt="2020-07-03T09:42:37.602" v="55328" actId="20577"/>
          <ac:spMkLst>
            <pc:docMk/>
            <pc:sldMk cId="2054037428" sldId="405"/>
            <ac:spMk id="18" creationId="{33C203F9-1299-43E7-B1E8-85390E858E25}"/>
          </ac:spMkLst>
        </pc:spChg>
        <pc:spChg chg="del">
          <ac:chgData name="Christoph Sperl" userId="4af139c36cd33df3" providerId="LiveId" clId="{46B5FD19-E6A8-4A93-81B4-E90D5C28F9B6}" dt="2020-07-03T09:34:16.046" v="55018" actId="478"/>
          <ac:spMkLst>
            <pc:docMk/>
            <pc:sldMk cId="2054037428" sldId="405"/>
            <ac:spMk id="19" creationId="{A4865304-45A1-452C-ADDB-DC932B87F555}"/>
          </ac:spMkLst>
        </pc:spChg>
        <pc:spChg chg="del">
          <ac:chgData name="Christoph Sperl" userId="4af139c36cd33df3" providerId="LiveId" clId="{46B5FD19-E6A8-4A93-81B4-E90D5C28F9B6}" dt="2020-07-03T09:34:14.166" v="55017" actId="478"/>
          <ac:spMkLst>
            <pc:docMk/>
            <pc:sldMk cId="2054037428" sldId="405"/>
            <ac:spMk id="22" creationId="{63E788D5-60BB-4423-96F4-172676FA569F}"/>
          </ac:spMkLst>
        </pc:spChg>
        <pc:cxnChg chg="mod">
          <ac:chgData name="Christoph Sperl" userId="4af139c36cd33df3" providerId="LiveId" clId="{46B5FD19-E6A8-4A93-81B4-E90D5C28F9B6}" dt="2020-07-03T09:42:54.617" v="55331" actId="14100"/>
          <ac:cxnSpMkLst>
            <pc:docMk/>
            <pc:sldMk cId="2054037428" sldId="405"/>
            <ac:cxnSpMk id="6" creationId="{0551AE6C-9CD5-4780-BD90-1D4BAA638AF3}"/>
          </ac:cxnSpMkLst>
        </pc:cxnChg>
        <pc:cxnChg chg="mod">
          <ac:chgData name="Christoph Sperl" userId="4af139c36cd33df3" providerId="LiveId" clId="{46B5FD19-E6A8-4A93-81B4-E90D5C28F9B6}" dt="2020-07-03T09:42:57.845" v="55332" actId="14100"/>
          <ac:cxnSpMkLst>
            <pc:docMk/>
            <pc:sldMk cId="2054037428" sldId="405"/>
            <ac:cxnSpMk id="14" creationId="{46D009ED-5E8A-4360-971E-021EFF966A2B}"/>
          </ac:cxnSpMkLst>
        </pc:cxnChg>
        <pc:cxnChg chg="mod">
          <ac:chgData name="Christoph Sperl" userId="4af139c36cd33df3" providerId="LiveId" clId="{46B5FD19-E6A8-4A93-81B4-E90D5C28F9B6}" dt="2020-07-03T09:42:45.405" v="55330" actId="14100"/>
          <ac:cxnSpMkLst>
            <pc:docMk/>
            <pc:sldMk cId="2054037428" sldId="405"/>
            <ac:cxnSpMk id="17" creationId="{8A004AAD-F7DB-4E32-9D9B-58B3E6BECD8D}"/>
          </ac:cxnSpMkLst>
        </pc:cxnChg>
        <pc:cxnChg chg="del mod">
          <ac:chgData name="Christoph Sperl" userId="4af139c36cd33df3" providerId="LiveId" clId="{46B5FD19-E6A8-4A93-81B4-E90D5C28F9B6}" dt="2020-07-03T09:34:16.046" v="55018" actId="478"/>
          <ac:cxnSpMkLst>
            <pc:docMk/>
            <pc:sldMk cId="2054037428" sldId="405"/>
            <ac:cxnSpMk id="20" creationId="{9BE5C1A5-18F2-44C4-986B-76DBCFC15998}"/>
          </ac:cxnSpMkLst>
        </pc:cxnChg>
        <pc:cxnChg chg="add mod">
          <ac:chgData name="Christoph Sperl" userId="4af139c36cd33df3" providerId="LiveId" clId="{46B5FD19-E6A8-4A93-81B4-E90D5C28F9B6}" dt="2020-07-03T09:42:42.312" v="55329" actId="14100"/>
          <ac:cxnSpMkLst>
            <pc:docMk/>
            <pc:sldMk cId="2054037428" sldId="405"/>
            <ac:cxnSpMk id="21" creationId="{B059E635-A942-4C2F-A7D9-306BD8921239}"/>
          </ac:cxnSpMkLst>
        </pc:cxnChg>
        <pc:cxnChg chg="del mod">
          <ac:chgData name="Christoph Sperl" userId="4af139c36cd33df3" providerId="LiveId" clId="{46B5FD19-E6A8-4A93-81B4-E90D5C28F9B6}" dt="2020-07-03T09:34:14.166" v="55017" actId="478"/>
          <ac:cxnSpMkLst>
            <pc:docMk/>
            <pc:sldMk cId="2054037428" sldId="405"/>
            <ac:cxnSpMk id="23" creationId="{9D314E9F-FFD1-46D8-8D3D-D91D36EEAD6B}"/>
          </ac:cxnSpMkLst>
        </pc:cxnChg>
      </pc:sldChg>
      <pc:sldChg chg="addSp delSp modSp add mod delAnim">
        <pc:chgData name="Christoph Sperl" userId="4af139c36cd33df3" providerId="LiveId" clId="{46B5FD19-E6A8-4A93-81B4-E90D5C28F9B6}" dt="2020-07-03T10:59:04.753" v="56060" actId="21"/>
        <pc:sldMkLst>
          <pc:docMk/>
          <pc:sldMk cId="2672315283" sldId="406"/>
        </pc:sldMkLst>
        <pc:spChg chg="mod">
          <ac:chgData name="Christoph Sperl" userId="4af139c36cd33df3" providerId="LiveId" clId="{46B5FD19-E6A8-4A93-81B4-E90D5C28F9B6}" dt="2020-07-03T09:47:19.906" v="55345" actId="20577"/>
          <ac:spMkLst>
            <pc:docMk/>
            <pc:sldMk cId="2672315283" sldId="406"/>
            <ac:spMk id="2" creationId="{D799826C-370E-48F4-B4BA-1E17F0E83CED}"/>
          </ac:spMkLst>
        </pc:spChg>
        <pc:spChg chg="del">
          <ac:chgData name="Christoph Sperl" userId="4af139c36cd33df3" providerId="LiveId" clId="{46B5FD19-E6A8-4A93-81B4-E90D5C28F9B6}" dt="2020-07-03T09:47:14.134" v="55336" actId="478"/>
          <ac:spMkLst>
            <pc:docMk/>
            <pc:sldMk cId="2672315283" sldId="406"/>
            <ac:spMk id="5" creationId="{FA324640-9E5F-48F1-877A-FF7425EE988A}"/>
          </ac:spMkLst>
        </pc:spChg>
        <pc:spChg chg="add mod">
          <ac:chgData name="Christoph Sperl" userId="4af139c36cd33df3" providerId="LiveId" clId="{46B5FD19-E6A8-4A93-81B4-E90D5C28F9B6}" dt="2020-07-03T10:59:04.753" v="56060" actId="21"/>
          <ac:spMkLst>
            <pc:docMk/>
            <pc:sldMk cId="2672315283" sldId="406"/>
            <ac:spMk id="12" creationId="{AD255C03-D90E-423B-A59B-C2D0E5561066}"/>
          </ac:spMkLst>
        </pc:spChg>
        <pc:spChg chg="del">
          <ac:chgData name="Christoph Sperl" userId="4af139c36cd33df3" providerId="LiveId" clId="{46B5FD19-E6A8-4A93-81B4-E90D5C28F9B6}" dt="2020-07-03T09:47:14.134" v="55336" actId="478"/>
          <ac:spMkLst>
            <pc:docMk/>
            <pc:sldMk cId="2672315283" sldId="406"/>
            <ac:spMk id="13" creationId="{A42644B4-41BE-4C16-BF3D-F9A5EB954907}"/>
          </ac:spMkLst>
        </pc:spChg>
        <pc:spChg chg="del">
          <ac:chgData name="Christoph Sperl" userId="4af139c36cd33df3" providerId="LiveId" clId="{46B5FD19-E6A8-4A93-81B4-E90D5C28F9B6}" dt="2020-07-03T09:47:14.134" v="55336" actId="478"/>
          <ac:spMkLst>
            <pc:docMk/>
            <pc:sldMk cId="2672315283" sldId="406"/>
            <ac:spMk id="16" creationId="{7CB664AE-25F5-47C7-B52C-1B4327816BD0}"/>
          </ac:spMkLst>
        </pc:spChg>
        <pc:spChg chg="del">
          <ac:chgData name="Christoph Sperl" userId="4af139c36cd33df3" providerId="LiveId" clId="{46B5FD19-E6A8-4A93-81B4-E90D5C28F9B6}" dt="2020-07-03T09:47:14.134" v="55336" actId="478"/>
          <ac:spMkLst>
            <pc:docMk/>
            <pc:sldMk cId="2672315283" sldId="406"/>
            <ac:spMk id="18" creationId="{33C203F9-1299-43E7-B1E8-85390E858E25}"/>
          </ac:spMkLst>
        </pc:spChg>
        <pc:picChg chg="del">
          <ac:chgData name="Christoph Sperl" userId="4af139c36cd33df3" providerId="LiveId" clId="{46B5FD19-E6A8-4A93-81B4-E90D5C28F9B6}" dt="2020-07-03T09:47:14.134" v="55336" actId="478"/>
          <ac:picMkLst>
            <pc:docMk/>
            <pc:sldMk cId="2672315283" sldId="406"/>
            <ac:picMk id="4" creationId="{87DDAE2F-9B51-4F24-ABB4-A2AA66BA62BD}"/>
          </ac:picMkLst>
        </pc:picChg>
        <pc:cxnChg chg="del mod">
          <ac:chgData name="Christoph Sperl" userId="4af139c36cd33df3" providerId="LiveId" clId="{46B5FD19-E6A8-4A93-81B4-E90D5C28F9B6}" dt="2020-07-03T09:47:14.134" v="55336" actId="478"/>
          <ac:cxnSpMkLst>
            <pc:docMk/>
            <pc:sldMk cId="2672315283" sldId="406"/>
            <ac:cxnSpMk id="6" creationId="{0551AE6C-9CD5-4780-BD90-1D4BAA638AF3}"/>
          </ac:cxnSpMkLst>
        </pc:cxnChg>
        <pc:cxnChg chg="del mod">
          <ac:chgData name="Christoph Sperl" userId="4af139c36cd33df3" providerId="LiveId" clId="{46B5FD19-E6A8-4A93-81B4-E90D5C28F9B6}" dt="2020-07-03T09:47:14.134" v="55336" actId="478"/>
          <ac:cxnSpMkLst>
            <pc:docMk/>
            <pc:sldMk cId="2672315283" sldId="406"/>
            <ac:cxnSpMk id="14" creationId="{46D009ED-5E8A-4360-971E-021EFF966A2B}"/>
          </ac:cxnSpMkLst>
        </pc:cxnChg>
        <pc:cxnChg chg="del mod">
          <ac:chgData name="Christoph Sperl" userId="4af139c36cd33df3" providerId="LiveId" clId="{46B5FD19-E6A8-4A93-81B4-E90D5C28F9B6}" dt="2020-07-03T09:47:14.134" v="55336" actId="478"/>
          <ac:cxnSpMkLst>
            <pc:docMk/>
            <pc:sldMk cId="2672315283" sldId="406"/>
            <ac:cxnSpMk id="17" creationId="{8A004AAD-F7DB-4E32-9D9B-58B3E6BECD8D}"/>
          </ac:cxnSpMkLst>
        </pc:cxnChg>
        <pc:cxnChg chg="del mod">
          <ac:chgData name="Christoph Sperl" userId="4af139c36cd33df3" providerId="LiveId" clId="{46B5FD19-E6A8-4A93-81B4-E90D5C28F9B6}" dt="2020-07-03T09:47:14.134" v="55336" actId="478"/>
          <ac:cxnSpMkLst>
            <pc:docMk/>
            <pc:sldMk cId="2672315283" sldId="406"/>
            <ac:cxnSpMk id="21" creationId="{B059E635-A942-4C2F-A7D9-306BD8921239}"/>
          </ac:cxnSpMkLst>
        </pc:cxnChg>
      </pc:sldChg>
      <pc:sldChg chg="addSp delSp modSp new mod">
        <pc:chgData name="Christoph Sperl" userId="4af139c36cd33df3" providerId="LiveId" clId="{46B5FD19-E6A8-4A93-81B4-E90D5C28F9B6}" dt="2020-07-03T10:59:28.609" v="56082" actId="20577"/>
        <pc:sldMkLst>
          <pc:docMk/>
          <pc:sldMk cId="1919967115" sldId="407"/>
        </pc:sldMkLst>
        <pc:spChg chg="mod">
          <ac:chgData name="Christoph Sperl" userId="4af139c36cd33df3" providerId="LiveId" clId="{46B5FD19-E6A8-4A93-81B4-E90D5C28F9B6}" dt="2020-07-03T10:59:28.609" v="56082" actId="20577"/>
          <ac:spMkLst>
            <pc:docMk/>
            <pc:sldMk cId="1919967115" sldId="407"/>
            <ac:spMk id="2" creationId="{73A4F1F2-5689-4701-97E9-1AE4C9544DFA}"/>
          </ac:spMkLst>
        </pc:spChg>
        <pc:spChg chg="del">
          <ac:chgData name="Christoph Sperl" userId="4af139c36cd33df3" providerId="LiveId" clId="{46B5FD19-E6A8-4A93-81B4-E90D5C28F9B6}" dt="2020-07-03T10:58:08.949" v="55937" actId="478"/>
          <ac:spMkLst>
            <pc:docMk/>
            <pc:sldMk cId="1919967115" sldId="407"/>
            <ac:spMk id="3" creationId="{5D259FF4-DAEC-4EED-9964-BE826DC84128}"/>
          </ac:spMkLst>
        </pc:spChg>
        <pc:spChg chg="add mod">
          <ac:chgData name="Christoph Sperl" userId="4af139c36cd33df3" providerId="LiveId" clId="{46B5FD19-E6A8-4A93-81B4-E90D5C28F9B6}" dt="2020-07-03T10:59:12.220" v="56062"/>
          <ac:spMkLst>
            <pc:docMk/>
            <pc:sldMk cId="1919967115" sldId="407"/>
            <ac:spMk id="5" creationId="{059F2929-94E7-4822-9804-C37EBE101287}"/>
          </ac:spMkLst>
        </pc:spChg>
        <pc:picChg chg="add mod">
          <ac:chgData name="Christoph Sperl" userId="4af139c36cd33df3" providerId="LiveId" clId="{46B5FD19-E6A8-4A93-81B4-E90D5C28F9B6}" dt="2020-07-03T10:58:12.583" v="55939" actId="1076"/>
          <ac:picMkLst>
            <pc:docMk/>
            <pc:sldMk cId="1919967115" sldId="407"/>
            <ac:picMk id="4" creationId="{C87329C7-C63F-44B9-8CEE-916C4A1E34EA}"/>
          </ac:picMkLst>
        </pc:picChg>
      </pc:sldChg>
      <pc:sldChg chg="addSp delSp modSp new mod modAnim">
        <pc:chgData name="Christoph Sperl" userId="4af139c36cd33df3" providerId="LiveId" clId="{46B5FD19-E6A8-4A93-81B4-E90D5C28F9B6}" dt="2020-07-06T08:01:36.293" v="56851"/>
        <pc:sldMkLst>
          <pc:docMk/>
          <pc:sldMk cId="1413627239" sldId="408"/>
        </pc:sldMkLst>
        <pc:spChg chg="mod">
          <ac:chgData name="Christoph Sperl" userId="4af139c36cd33df3" providerId="LiveId" clId="{46B5FD19-E6A8-4A93-81B4-E90D5C28F9B6}" dt="2020-07-03T11:01:01.616" v="56091" actId="20577"/>
          <ac:spMkLst>
            <pc:docMk/>
            <pc:sldMk cId="1413627239" sldId="408"/>
            <ac:spMk id="2" creationId="{ED9F6A6D-E3ED-4BDA-A548-E4DDC2A40358}"/>
          </ac:spMkLst>
        </pc:spChg>
        <pc:spChg chg="del">
          <ac:chgData name="Christoph Sperl" userId="4af139c36cd33df3" providerId="LiveId" clId="{46B5FD19-E6A8-4A93-81B4-E90D5C28F9B6}" dt="2020-07-03T11:01:04.423" v="56092" actId="478"/>
          <ac:spMkLst>
            <pc:docMk/>
            <pc:sldMk cId="1413627239" sldId="408"/>
            <ac:spMk id="3" creationId="{280DBAA4-4BE3-4850-91D7-C4C1EFC643CF}"/>
          </ac:spMkLst>
        </pc:spChg>
        <pc:spChg chg="add mod">
          <ac:chgData name="Christoph Sperl" userId="4af139c36cd33df3" providerId="LiveId" clId="{46B5FD19-E6A8-4A93-81B4-E90D5C28F9B6}" dt="2020-07-03T11:01:46.919" v="56225" actId="20577"/>
          <ac:spMkLst>
            <pc:docMk/>
            <pc:sldMk cId="1413627239" sldId="408"/>
            <ac:spMk id="5" creationId="{41B4B83C-35A5-4001-9DD8-656C97F4A815}"/>
          </ac:spMkLst>
        </pc:spChg>
        <pc:spChg chg="add mod">
          <ac:chgData name="Christoph Sperl" userId="4af139c36cd33df3" providerId="LiveId" clId="{46B5FD19-E6A8-4A93-81B4-E90D5C28F9B6}" dt="2020-07-03T11:02:35.840" v="56280" actId="20577"/>
          <ac:spMkLst>
            <pc:docMk/>
            <pc:sldMk cId="1413627239" sldId="408"/>
            <ac:spMk id="13" creationId="{3DE68C5B-DC54-46AD-863F-20550E56FD63}"/>
          </ac:spMkLst>
        </pc:spChg>
        <pc:spChg chg="add mod">
          <ac:chgData name="Christoph Sperl" userId="4af139c36cd33df3" providerId="LiveId" clId="{46B5FD19-E6A8-4A93-81B4-E90D5C28F9B6}" dt="2020-07-03T11:03:12.505" v="56347" actId="20577"/>
          <ac:spMkLst>
            <pc:docMk/>
            <pc:sldMk cId="1413627239" sldId="408"/>
            <ac:spMk id="17" creationId="{EC0BB27E-3508-415C-A7DE-B2020C27F5D1}"/>
          </ac:spMkLst>
        </pc:spChg>
        <pc:graphicFrameChg chg="add mod">
          <ac:chgData name="Christoph Sperl" userId="4af139c36cd33df3" providerId="LiveId" clId="{46B5FD19-E6A8-4A93-81B4-E90D5C28F9B6}" dt="2020-07-06T08:01:36.293" v="56851"/>
          <ac:graphicFrameMkLst>
            <pc:docMk/>
            <pc:sldMk cId="1413627239" sldId="408"/>
            <ac:graphicFrameMk id="11" creationId="{86B9CF9E-81F1-4ACD-BAC7-DBDA17DF51CD}"/>
          </ac:graphicFrameMkLst>
        </pc:graphicFrameChg>
        <pc:graphicFrameChg chg="add del mod modGraphic">
          <ac:chgData name="Christoph Sperl" userId="4af139c36cd33df3" providerId="LiveId" clId="{46B5FD19-E6A8-4A93-81B4-E90D5C28F9B6}" dt="2020-07-06T08:01:16.340" v="56847" actId="21"/>
          <ac:graphicFrameMkLst>
            <pc:docMk/>
            <pc:sldMk cId="1413627239" sldId="408"/>
            <ac:graphicFrameMk id="19" creationId="{1346E3B4-C4A2-4E27-9521-FD5802A121B8}"/>
          </ac:graphicFrameMkLst>
        </pc:graphicFrameChg>
        <pc:picChg chg="add mod">
          <ac:chgData name="Christoph Sperl" userId="4af139c36cd33df3" providerId="LiveId" clId="{46B5FD19-E6A8-4A93-81B4-E90D5C28F9B6}" dt="2020-07-03T11:01:08.599" v="56095" actId="1076"/>
          <ac:picMkLst>
            <pc:docMk/>
            <pc:sldMk cId="1413627239" sldId="408"/>
            <ac:picMk id="4" creationId="{92CABCCC-ED24-4091-823E-F715C54838A2}"/>
          </ac:picMkLst>
        </pc:picChg>
        <pc:cxnChg chg="add mod">
          <ac:chgData name="Christoph Sperl" userId="4af139c36cd33df3" providerId="LiveId" clId="{46B5FD19-E6A8-4A93-81B4-E90D5C28F9B6}" dt="2020-07-03T11:02:06.059" v="56229" actId="14100"/>
          <ac:cxnSpMkLst>
            <pc:docMk/>
            <pc:sldMk cId="1413627239" sldId="408"/>
            <ac:cxnSpMk id="6" creationId="{981FC228-2003-4AA2-84B3-E74D5BB56E47}"/>
          </ac:cxnSpMkLst>
        </pc:cxnChg>
        <pc:cxnChg chg="add mod">
          <ac:chgData name="Christoph Sperl" userId="4af139c36cd33df3" providerId="LiveId" clId="{46B5FD19-E6A8-4A93-81B4-E90D5C28F9B6}" dt="2020-07-03T11:02:16.882" v="56233" actId="14100"/>
          <ac:cxnSpMkLst>
            <pc:docMk/>
            <pc:sldMk cId="1413627239" sldId="408"/>
            <ac:cxnSpMk id="9" creationId="{8B684D7B-17B0-493B-B91A-DB8974418B58}"/>
          </ac:cxnSpMkLst>
        </pc:cxnChg>
        <pc:cxnChg chg="add mod">
          <ac:chgData name="Christoph Sperl" userId="4af139c36cd33df3" providerId="LiveId" clId="{46B5FD19-E6A8-4A93-81B4-E90D5C28F9B6}" dt="2020-07-03T11:02:42.035" v="56283" actId="14100"/>
          <ac:cxnSpMkLst>
            <pc:docMk/>
            <pc:sldMk cId="1413627239" sldId="408"/>
            <ac:cxnSpMk id="14" creationId="{FEA43A68-5365-4056-AD7E-C15E1C3CB33D}"/>
          </ac:cxnSpMkLst>
        </pc:cxnChg>
      </pc:sldChg>
      <pc:sldChg chg="addSp delSp modSp new mod modAnim">
        <pc:chgData name="Christoph Sperl" userId="4af139c36cd33df3" providerId="LiveId" clId="{46B5FD19-E6A8-4A93-81B4-E90D5C28F9B6}" dt="2020-07-06T08:01:21.840" v="56850"/>
        <pc:sldMkLst>
          <pc:docMk/>
          <pc:sldMk cId="4216302036" sldId="409"/>
        </pc:sldMkLst>
        <pc:spChg chg="mod">
          <ac:chgData name="Christoph Sperl" userId="4af139c36cd33df3" providerId="LiveId" clId="{46B5FD19-E6A8-4A93-81B4-E90D5C28F9B6}" dt="2020-07-06T06:18:14.958" v="56404" actId="404"/>
          <ac:spMkLst>
            <pc:docMk/>
            <pc:sldMk cId="4216302036" sldId="409"/>
            <ac:spMk id="2" creationId="{2362EF0F-C4D4-4E4C-A30E-ADD38272E439}"/>
          </ac:spMkLst>
        </pc:spChg>
        <pc:spChg chg="del">
          <ac:chgData name="Christoph Sperl" userId="4af139c36cd33df3" providerId="LiveId" clId="{46B5FD19-E6A8-4A93-81B4-E90D5C28F9B6}" dt="2020-07-06T06:19:54.288" v="56405"/>
          <ac:spMkLst>
            <pc:docMk/>
            <pc:sldMk cId="4216302036" sldId="409"/>
            <ac:spMk id="3" creationId="{9A38D9B8-C2B8-4D1C-A017-2B9FF585529B}"/>
          </ac:spMkLst>
        </pc:spChg>
        <pc:spChg chg="add mod">
          <ac:chgData name="Christoph Sperl" userId="4af139c36cd33df3" providerId="LiveId" clId="{46B5FD19-E6A8-4A93-81B4-E90D5C28F9B6}" dt="2020-07-06T06:21:20.763" v="56505" actId="1076"/>
          <ac:spMkLst>
            <pc:docMk/>
            <pc:sldMk cId="4216302036" sldId="409"/>
            <ac:spMk id="5" creationId="{98E1CBC8-47C1-4866-97D8-29981802BA2B}"/>
          </ac:spMkLst>
        </pc:spChg>
        <pc:spChg chg="add mod">
          <ac:chgData name="Christoph Sperl" userId="4af139c36cd33df3" providerId="LiveId" clId="{46B5FD19-E6A8-4A93-81B4-E90D5C28F9B6}" dt="2020-07-06T07:12:35.551" v="56578" actId="20577"/>
          <ac:spMkLst>
            <pc:docMk/>
            <pc:sldMk cId="4216302036" sldId="409"/>
            <ac:spMk id="7" creationId="{8B0850EB-3CDB-4D60-A010-33D0DE4DB176}"/>
          </ac:spMkLst>
        </pc:spChg>
        <pc:spChg chg="add mod">
          <ac:chgData name="Christoph Sperl" userId="4af139c36cd33df3" providerId="LiveId" clId="{46B5FD19-E6A8-4A93-81B4-E90D5C28F9B6}" dt="2020-07-06T07:12:48.756" v="56598" actId="20577"/>
          <ac:spMkLst>
            <pc:docMk/>
            <pc:sldMk cId="4216302036" sldId="409"/>
            <ac:spMk id="8" creationId="{A3EE0853-A112-46F7-8483-78D3623769CD}"/>
          </ac:spMkLst>
        </pc:spChg>
        <pc:spChg chg="add mod">
          <ac:chgData name="Christoph Sperl" userId="4af139c36cd33df3" providerId="LiveId" clId="{46B5FD19-E6A8-4A93-81B4-E90D5C28F9B6}" dt="2020-07-06T08:00:02.068" v="56834" actId="1076"/>
          <ac:spMkLst>
            <pc:docMk/>
            <pc:sldMk cId="4216302036" sldId="409"/>
            <ac:spMk id="9" creationId="{7F6AB546-2D56-4A96-BA1B-CD28E8BFB1DF}"/>
          </ac:spMkLst>
        </pc:spChg>
        <pc:spChg chg="add mod">
          <ac:chgData name="Christoph Sperl" userId="4af139c36cd33df3" providerId="LiveId" clId="{46B5FD19-E6A8-4A93-81B4-E90D5C28F9B6}" dt="2020-07-06T08:00:10.143" v="56836" actId="1076"/>
          <ac:spMkLst>
            <pc:docMk/>
            <pc:sldMk cId="4216302036" sldId="409"/>
            <ac:spMk id="18" creationId="{219B0E69-F0C1-4175-AA3C-6DC3220696B0}"/>
          </ac:spMkLst>
        </pc:spChg>
        <pc:graphicFrameChg chg="add mod">
          <ac:chgData name="Christoph Sperl" userId="4af139c36cd33df3" providerId="LiveId" clId="{46B5FD19-E6A8-4A93-81B4-E90D5C28F9B6}" dt="2020-07-06T08:01:20.758" v="56849" actId="1076"/>
          <ac:graphicFrameMkLst>
            <pc:docMk/>
            <pc:sldMk cId="4216302036" sldId="409"/>
            <ac:graphicFrameMk id="24" creationId="{BCEC9F86-667F-435F-852B-ECEBBC300603}"/>
          </ac:graphicFrameMkLst>
        </pc:graphicFrameChg>
        <pc:picChg chg="add mod modCrop">
          <ac:chgData name="Christoph Sperl" userId="4af139c36cd33df3" providerId="LiveId" clId="{46B5FD19-E6A8-4A93-81B4-E90D5C28F9B6}" dt="2020-07-06T06:20:30.774" v="56412" actId="14100"/>
          <ac:picMkLst>
            <pc:docMk/>
            <pc:sldMk cId="4216302036" sldId="409"/>
            <ac:picMk id="4" creationId="{BDFAC8F7-3166-4D2B-A8F1-DFEB89CFACB3}"/>
          </ac:picMkLst>
        </pc:picChg>
        <pc:cxnChg chg="add mod">
          <ac:chgData name="Christoph Sperl" userId="4af139c36cd33df3" providerId="LiveId" clId="{46B5FD19-E6A8-4A93-81B4-E90D5C28F9B6}" dt="2020-07-06T07:13:39.673" v="56664" actId="14100"/>
          <ac:cxnSpMkLst>
            <pc:docMk/>
            <pc:sldMk cId="4216302036" sldId="409"/>
            <ac:cxnSpMk id="6" creationId="{2744314B-2B28-403E-B95F-89AEC0D30BA7}"/>
          </ac:cxnSpMkLst>
        </pc:cxnChg>
        <pc:cxnChg chg="add mod">
          <ac:chgData name="Christoph Sperl" userId="4af139c36cd33df3" providerId="LiveId" clId="{46B5FD19-E6A8-4A93-81B4-E90D5C28F9B6}" dt="2020-07-06T07:13:53.697" v="56667" actId="14100"/>
          <ac:cxnSpMkLst>
            <pc:docMk/>
            <pc:sldMk cId="4216302036" sldId="409"/>
            <ac:cxnSpMk id="12" creationId="{4F0B0539-DF94-46AB-A417-4A65DB277E2F}"/>
          </ac:cxnSpMkLst>
        </pc:cxnChg>
        <pc:cxnChg chg="add mod">
          <ac:chgData name="Christoph Sperl" userId="4af139c36cd33df3" providerId="LiveId" clId="{46B5FD19-E6A8-4A93-81B4-E90D5C28F9B6}" dt="2020-07-06T08:00:05.972" v="56835" actId="14100"/>
          <ac:cxnSpMkLst>
            <pc:docMk/>
            <pc:sldMk cId="4216302036" sldId="409"/>
            <ac:cxnSpMk id="15" creationId="{1DB2C805-CADF-4243-A060-4B93A7F86319}"/>
          </ac:cxnSpMkLst>
        </pc:cxnChg>
        <pc:cxnChg chg="add mod">
          <ac:chgData name="Christoph Sperl" userId="4af139c36cd33df3" providerId="LiveId" clId="{46B5FD19-E6A8-4A93-81B4-E90D5C28F9B6}" dt="2020-07-06T08:00:14.902" v="56837" actId="14100"/>
          <ac:cxnSpMkLst>
            <pc:docMk/>
            <pc:sldMk cId="4216302036" sldId="409"/>
            <ac:cxnSpMk id="19" creationId="{BFFFCFBC-1CCC-43DC-BC9E-305671C8F834}"/>
          </ac:cxnSpMkLst>
        </pc:cxnChg>
      </pc:sldChg>
      <pc:sldChg chg="addSp delSp modSp add mod ord delAnim modAnim">
        <pc:chgData name="Christoph Sperl" userId="4af139c36cd33df3" providerId="LiveId" clId="{46B5FD19-E6A8-4A93-81B4-E90D5C28F9B6}" dt="2020-07-06T09:25:56.519" v="58823" actId="313"/>
        <pc:sldMkLst>
          <pc:docMk/>
          <pc:sldMk cId="875170571" sldId="410"/>
        </pc:sldMkLst>
        <pc:spChg chg="mod">
          <ac:chgData name="Christoph Sperl" userId="4af139c36cd33df3" providerId="LiveId" clId="{46B5FD19-E6A8-4A93-81B4-E90D5C28F9B6}" dt="2020-07-06T08:08:45.161" v="56872" actId="20577"/>
          <ac:spMkLst>
            <pc:docMk/>
            <pc:sldMk cId="875170571" sldId="410"/>
            <ac:spMk id="2" creationId="{ED9F6A6D-E3ED-4BDA-A548-E4DDC2A40358}"/>
          </ac:spMkLst>
        </pc:spChg>
        <pc:spChg chg="del">
          <ac:chgData name="Christoph Sperl" userId="4af139c36cd33df3" providerId="LiveId" clId="{46B5FD19-E6A8-4A93-81B4-E90D5C28F9B6}" dt="2020-07-06T08:17:35.690" v="56874" actId="478"/>
          <ac:spMkLst>
            <pc:docMk/>
            <pc:sldMk cId="875170571" sldId="410"/>
            <ac:spMk id="5" creationId="{41B4B83C-35A5-4001-9DD8-656C97F4A815}"/>
          </ac:spMkLst>
        </pc:spChg>
        <pc:spChg chg="add mod">
          <ac:chgData name="Christoph Sperl" userId="4af139c36cd33df3" providerId="LiveId" clId="{46B5FD19-E6A8-4A93-81B4-E90D5C28F9B6}" dt="2020-07-06T09:25:56.519" v="58823" actId="313"/>
          <ac:spMkLst>
            <pc:docMk/>
            <pc:sldMk cId="875170571" sldId="410"/>
            <ac:spMk id="12" creationId="{505EFC92-4403-429B-A7A3-ABB7481360F1}"/>
          </ac:spMkLst>
        </pc:spChg>
        <pc:spChg chg="del">
          <ac:chgData name="Christoph Sperl" userId="4af139c36cd33df3" providerId="LiveId" clId="{46B5FD19-E6A8-4A93-81B4-E90D5C28F9B6}" dt="2020-07-06T08:17:39.184" v="56878" actId="478"/>
          <ac:spMkLst>
            <pc:docMk/>
            <pc:sldMk cId="875170571" sldId="410"/>
            <ac:spMk id="13" creationId="{3DE68C5B-DC54-46AD-863F-20550E56FD63}"/>
          </ac:spMkLst>
        </pc:spChg>
        <pc:spChg chg="del">
          <ac:chgData name="Christoph Sperl" userId="4af139c36cd33df3" providerId="LiveId" clId="{46B5FD19-E6A8-4A93-81B4-E90D5C28F9B6}" dt="2020-07-06T08:17:39.184" v="56878" actId="478"/>
          <ac:spMkLst>
            <pc:docMk/>
            <pc:sldMk cId="875170571" sldId="410"/>
            <ac:spMk id="17" creationId="{EC0BB27E-3508-415C-A7DE-B2020C27F5D1}"/>
          </ac:spMkLst>
        </pc:spChg>
        <pc:graphicFrameChg chg="del">
          <ac:chgData name="Christoph Sperl" userId="4af139c36cd33df3" providerId="LiveId" clId="{46B5FD19-E6A8-4A93-81B4-E90D5C28F9B6}" dt="2020-07-06T08:17:39.184" v="56878" actId="478"/>
          <ac:graphicFrameMkLst>
            <pc:docMk/>
            <pc:sldMk cId="875170571" sldId="410"/>
            <ac:graphicFrameMk id="11" creationId="{86B9CF9E-81F1-4ACD-BAC7-DBDA17DF51CD}"/>
          </ac:graphicFrameMkLst>
        </pc:graphicFrameChg>
        <pc:picChg chg="del">
          <ac:chgData name="Christoph Sperl" userId="4af139c36cd33df3" providerId="LiveId" clId="{46B5FD19-E6A8-4A93-81B4-E90D5C28F9B6}" dt="2020-07-06T08:17:34.520" v="56873" actId="478"/>
          <ac:picMkLst>
            <pc:docMk/>
            <pc:sldMk cId="875170571" sldId="410"/>
            <ac:picMk id="4" creationId="{92CABCCC-ED24-4091-823E-F715C54838A2}"/>
          </ac:picMkLst>
        </pc:picChg>
        <pc:cxnChg chg="del">
          <ac:chgData name="Christoph Sperl" userId="4af139c36cd33df3" providerId="LiveId" clId="{46B5FD19-E6A8-4A93-81B4-E90D5C28F9B6}" dt="2020-07-06T08:17:36.708" v="56875" actId="478"/>
          <ac:cxnSpMkLst>
            <pc:docMk/>
            <pc:sldMk cId="875170571" sldId="410"/>
            <ac:cxnSpMk id="6" creationId="{981FC228-2003-4AA2-84B3-E74D5BB56E47}"/>
          </ac:cxnSpMkLst>
        </pc:cxnChg>
        <pc:cxnChg chg="del">
          <ac:chgData name="Christoph Sperl" userId="4af139c36cd33df3" providerId="LiveId" clId="{46B5FD19-E6A8-4A93-81B4-E90D5C28F9B6}" dt="2020-07-06T08:17:37.300" v="56876" actId="478"/>
          <ac:cxnSpMkLst>
            <pc:docMk/>
            <pc:sldMk cId="875170571" sldId="410"/>
            <ac:cxnSpMk id="9" creationId="{8B684D7B-17B0-493B-B91A-DB8974418B58}"/>
          </ac:cxnSpMkLst>
        </pc:cxnChg>
        <pc:cxnChg chg="del mod">
          <ac:chgData name="Christoph Sperl" userId="4af139c36cd33df3" providerId="LiveId" clId="{46B5FD19-E6A8-4A93-81B4-E90D5C28F9B6}" dt="2020-07-06T08:17:37.927" v="56877" actId="478"/>
          <ac:cxnSpMkLst>
            <pc:docMk/>
            <pc:sldMk cId="875170571" sldId="410"/>
            <ac:cxnSpMk id="14" creationId="{FEA43A68-5365-4056-AD7E-C15E1C3CB33D}"/>
          </ac:cxnSpMkLst>
        </pc:cxnChg>
      </pc:sldChg>
      <pc:sldChg chg="add del">
        <pc:chgData name="Christoph Sperl" userId="4af139c36cd33df3" providerId="LiveId" clId="{46B5FD19-E6A8-4A93-81B4-E90D5C28F9B6}" dt="2020-07-06T08:05:56.976" v="56857" actId="47"/>
        <pc:sldMkLst>
          <pc:docMk/>
          <pc:sldMk cId="1616917261" sldId="410"/>
        </pc:sldMkLst>
      </pc:sldChg>
      <pc:sldChg chg="addSp delSp modSp new mod modAnim">
        <pc:chgData name="Christoph Sperl" userId="4af139c36cd33df3" providerId="LiveId" clId="{46B5FD19-E6A8-4A93-81B4-E90D5C28F9B6}" dt="2020-07-06T08:52:35.598" v="57815" actId="20577"/>
        <pc:sldMkLst>
          <pc:docMk/>
          <pc:sldMk cId="3464482976" sldId="411"/>
        </pc:sldMkLst>
        <pc:spChg chg="mod">
          <ac:chgData name="Christoph Sperl" userId="4af139c36cd33df3" providerId="LiveId" clId="{46B5FD19-E6A8-4A93-81B4-E90D5C28F9B6}" dt="2020-07-06T08:46:19.418" v="57529"/>
          <ac:spMkLst>
            <pc:docMk/>
            <pc:sldMk cId="3464482976" sldId="411"/>
            <ac:spMk id="2" creationId="{F6971FCC-0278-4D06-8397-A44D299AF5B7}"/>
          </ac:spMkLst>
        </pc:spChg>
        <pc:spChg chg="del mod">
          <ac:chgData name="Christoph Sperl" userId="4af139c36cd33df3" providerId="LiveId" clId="{46B5FD19-E6A8-4A93-81B4-E90D5C28F9B6}" dt="2020-07-06T08:49:22.676" v="57592" actId="478"/>
          <ac:spMkLst>
            <pc:docMk/>
            <pc:sldMk cId="3464482976" sldId="411"/>
            <ac:spMk id="3" creationId="{025D6673-34B4-47F2-B990-FBE635F2756B}"/>
          </ac:spMkLst>
        </pc:spChg>
        <pc:spChg chg="add mod">
          <ac:chgData name="Christoph Sperl" userId="4af139c36cd33df3" providerId="LiveId" clId="{46B5FD19-E6A8-4A93-81B4-E90D5C28F9B6}" dt="2020-07-06T08:50:46.028" v="57696" actId="20577"/>
          <ac:spMkLst>
            <pc:docMk/>
            <pc:sldMk cId="3464482976" sldId="411"/>
            <ac:spMk id="5" creationId="{B573C08B-AF63-45F6-9706-7D732EEC118C}"/>
          </ac:spMkLst>
        </pc:spChg>
        <pc:spChg chg="add mod">
          <ac:chgData name="Christoph Sperl" userId="4af139c36cd33df3" providerId="LiveId" clId="{46B5FD19-E6A8-4A93-81B4-E90D5C28F9B6}" dt="2020-07-06T08:50:04.780" v="57603" actId="1035"/>
          <ac:spMkLst>
            <pc:docMk/>
            <pc:sldMk cId="3464482976" sldId="411"/>
            <ac:spMk id="6" creationId="{104D443E-4C75-4397-8820-7965FC755879}"/>
          </ac:spMkLst>
        </pc:spChg>
        <pc:spChg chg="add mod">
          <ac:chgData name="Christoph Sperl" userId="4af139c36cd33df3" providerId="LiveId" clId="{46B5FD19-E6A8-4A93-81B4-E90D5C28F9B6}" dt="2020-07-06T08:52:35.598" v="57815" actId="20577"/>
          <ac:spMkLst>
            <pc:docMk/>
            <pc:sldMk cId="3464482976" sldId="411"/>
            <ac:spMk id="7" creationId="{1E51051B-6891-418F-A10D-640F8F2457D8}"/>
          </ac:spMkLst>
        </pc:spChg>
        <pc:picChg chg="add mod">
          <ac:chgData name="Christoph Sperl" userId="4af139c36cd33df3" providerId="LiveId" clId="{46B5FD19-E6A8-4A93-81B4-E90D5C28F9B6}" dt="2020-07-06T08:49:59.474" v="57600" actId="1076"/>
          <ac:picMkLst>
            <pc:docMk/>
            <pc:sldMk cId="3464482976" sldId="411"/>
            <ac:picMk id="4" creationId="{627BD2A1-8610-4898-8A5A-995779604C51}"/>
          </ac:picMkLst>
        </pc:picChg>
      </pc:sldChg>
      <pc:sldChg chg="addSp delSp modSp add mod addAnim delAnim modAnim">
        <pc:chgData name="Christoph Sperl" userId="4af139c36cd33df3" providerId="LiveId" clId="{46B5FD19-E6A8-4A93-81B4-E90D5C28F9B6}" dt="2020-07-06T08:58:09.976" v="57977"/>
        <pc:sldMkLst>
          <pc:docMk/>
          <pc:sldMk cId="747362132" sldId="412"/>
        </pc:sldMkLst>
        <pc:spChg chg="mod">
          <ac:chgData name="Christoph Sperl" userId="4af139c36cd33df3" providerId="LiveId" clId="{46B5FD19-E6A8-4A93-81B4-E90D5C28F9B6}" dt="2020-07-06T08:57:08.130" v="57905" actId="20577"/>
          <ac:spMkLst>
            <pc:docMk/>
            <pc:sldMk cId="747362132" sldId="412"/>
            <ac:spMk id="5" creationId="{B573C08B-AF63-45F6-9706-7D732EEC118C}"/>
          </ac:spMkLst>
        </pc:spChg>
        <pc:spChg chg="add del mod ord">
          <ac:chgData name="Christoph Sperl" userId="4af139c36cd33df3" providerId="LiveId" clId="{46B5FD19-E6A8-4A93-81B4-E90D5C28F9B6}" dt="2020-07-06T08:55:51.690" v="57833" actId="166"/>
          <ac:spMkLst>
            <pc:docMk/>
            <pc:sldMk cId="747362132" sldId="412"/>
            <ac:spMk id="6" creationId="{104D443E-4C75-4397-8820-7965FC755879}"/>
          </ac:spMkLst>
        </pc:spChg>
        <pc:spChg chg="del mod">
          <ac:chgData name="Christoph Sperl" userId="4af139c36cd33df3" providerId="LiveId" clId="{46B5FD19-E6A8-4A93-81B4-E90D5C28F9B6}" dt="2020-07-06T08:55:03.545" v="57823" actId="478"/>
          <ac:spMkLst>
            <pc:docMk/>
            <pc:sldMk cId="747362132" sldId="412"/>
            <ac:spMk id="7" creationId="{1E51051B-6891-418F-A10D-640F8F2457D8}"/>
          </ac:spMkLst>
        </pc:spChg>
        <pc:spChg chg="add mod">
          <ac:chgData name="Christoph Sperl" userId="4af139c36cd33df3" providerId="LiveId" clId="{46B5FD19-E6A8-4A93-81B4-E90D5C28F9B6}" dt="2020-07-06T08:56:28.278" v="57840" actId="14100"/>
          <ac:spMkLst>
            <pc:docMk/>
            <pc:sldMk cId="747362132" sldId="412"/>
            <ac:spMk id="11" creationId="{60347D73-8987-4878-A1E2-6C2465BE1B46}"/>
          </ac:spMkLst>
        </pc:spChg>
        <pc:spChg chg="add mod">
          <ac:chgData name="Christoph Sperl" userId="4af139c36cd33df3" providerId="LiveId" clId="{46B5FD19-E6A8-4A93-81B4-E90D5C28F9B6}" dt="2020-07-06T08:57:38.301" v="57973" actId="313"/>
          <ac:spMkLst>
            <pc:docMk/>
            <pc:sldMk cId="747362132" sldId="412"/>
            <ac:spMk id="12" creationId="{ED52A246-55D0-407A-B47B-A12099F224F3}"/>
          </ac:spMkLst>
        </pc:spChg>
        <pc:picChg chg="add mod">
          <ac:chgData name="Christoph Sperl" userId="4af139c36cd33df3" providerId="LiveId" clId="{46B5FD19-E6A8-4A93-81B4-E90D5C28F9B6}" dt="2020-07-06T08:55:06.652" v="57824" actId="1076"/>
          <ac:picMkLst>
            <pc:docMk/>
            <pc:sldMk cId="747362132" sldId="412"/>
            <ac:picMk id="3" creationId="{0AB98BC9-EA5D-4102-9337-24670C74865E}"/>
          </ac:picMkLst>
        </pc:picChg>
        <pc:picChg chg="del">
          <ac:chgData name="Christoph Sperl" userId="4af139c36cd33df3" providerId="LiveId" clId="{46B5FD19-E6A8-4A93-81B4-E90D5C28F9B6}" dt="2020-07-06T08:54:47.300" v="57819" actId="478"/>
          <ac:picMkLst>
            <pc:docMk/>
            <pc:sldMk cId="747362132" sldId="412"/>
            <ac:picMk id="4" creationId="{627BD2A1-8610-4898-8A5A-995779604C51}"/>
          </ac:picMkLst>
        </pc:picChg>
        <pc:picChg chg="add del">
          <ac:chgData name="Christoph Sperl" userId="4af139c36cd33df3" providerId="LiveId" clId="{46B5FD19-E6A8-4A93-81B4-E90D5C28F9B6}" dt="2020-07-06T08:55:33.773" v="57827"/>
          <ac:picMkLst>
            <pc:docMk/>
            <pc:sldMk cId="747362132" sldId="412"/>
            <ac:picMk id="8" creationId="{1489819E-4FAE-4A8F-9350-CB38A1DA3223}"/>
          </ac:picMkLst>
        </pc:picChg>
        <pc:picChg chg="add mod">
          <ac:chgData name="Christoph Sperl" userId="4af139c36cd33df3" providerId="LiveId" clId="{46B5FD19-E6A8-4A93-81B4-E90D5C28F9B6}" dt="2020-07-06T08:55:39.629" v="57830" actId="1076"/>
          <ac:picMkLst>
            <pc:docMk/>
            <pc:sldMk cId="747362132" sldId="412"/>
            <ac:picMk id="9" creationId="{9E538FB8-2E93-4EF8-AFA2-0DC7D1A3455C}"/>
          </ac:picMkLst>
        </pc:picChg>
        <pc:picChg chg="add mod">
          <ac:chgData name="Christoph Sperl" userId="4af139c36cd33df3" providerId="LiveId" clId="{46B5FD19-E6A8-4A93-81B4-E90D5C28F9B6}" dt="2020-07-06T08:56:16.718" v="57835" actId="1076"/>
          <ac:picMkLst>
            <pc:docMk/>
            <pc:sldMk cId="747362132" sldId="412"/>
            <ac:picMk id="10" creationId="{BAC2100F-0C75-46B3-BB94-5AE2F87FC554}"/>
          </ac:picMkLst>
        </pc:picChg>
      </pc:sldChg>
      <pc:sldChg chg="new del">
        <pc:chgData name="Christoph Sperl" userId="4af139c36cd33df3" providerId="LiveId" clId="{46B5FD19-E6A8-4A93-81B4-E90D5C28F9B6}" dt="2020-07-06T08:52:41.131" v="57817" actId="47"/>
        <pc:sldMkLst>
          <pc:docMk/>
          <pc:sldMk cId="1245351023" sldId="412"/>
        </pc:sldMkLst>
      </pc:sldChg>
      <pc:sldChg chg="addSp delSp modSp add mod delAnim modAnim">
        <pc:chgData name="Christoph Sperl" userId="4af139c36cd33df3" providerId="LiveId" clId="{46B5FD19-E6A8-4A93-81B4-E90D5C28F9B6}" dt="2020-07-06T09:01:57.023" v="58110" actId="1076"/>
        <pc:sldMkLst>
          <pc:docMk/>
          <pc:sldMk cId="1915152140" sldId="413"/>
        </pc:sldMkLst>
        <pc:spChg chg="mod">
          <ac:chgData name="Christoph Sperl" userId="4af139c36cd33df3" providerId="LiveId" clId="{46B5FD19-E6A8-4A93-81B4-E90D5C28F9B6}" dt="2020-07-06T08:59:50.774" v="58031" actId="20577"/>
          <ac:spMkLst>
            <pc:docMk/>
            <pc:sldMk cId="1915152140" sldId="413"/>
            <ac:spMk id="5" creationId="{B573C08B-AF63-45F6-9706-7D732EEC118C}"/>
          </ac:spMkLst>
        </pc:spChg>
        <pc:spChg chg="del mod">
          <ac:chgData name="Christoph Sperl" userId="4af139c36cd33df3" providerId="LiveId" clId="{46B5FD19-E6A8-4A93-81B4-E90D5C28F9B6}" dt="2020-07-06T09:00:53.320" v="58105" actId="478"/>
          <ac:spMkLst>
            <pc:docMk/>
            <pc:sldMk cId="1915152140" sldId="413"/>
            <ac:spMk id="6" creationId="{104D443E-4C75-4397-8820-7965FC755879}"/>
          </ac:spMkLst>
        </pc:spChg>
        <pc:spChg chg="del mod">
          <ac:chgData name="Christoph Sperl" userId="4af139c36cd33df3" providerId="LiveId" clId="{46B5FD19-E6A8-4A93-81B4-E90D5C28F9B6}" dt="2020-07-06T09:00:52.513" v="58104" actId="478"/>
          <ac:spMkLst>
            <pc:docMk/>
            <pc:sldMk cId="1915152140" sldId="413"/>
            <ac:spMk id="11" creationId="{60347D73-8987-4878-A1E2-6C2465BE1B46}"/>
          </ac:spMkLst>
        </pc:spChg>
        <pc:spChg chg="mod">
          <ac:chgData name="Christoph Sperl" userId="4af139c36cd33df3" providerId="LiveId" clId="{46B5FD19-E6A8-4A93-81B4-E90D5C28F9B6}" dt="2020-07-06T09:00:09.632" v="58068" actId="20577"/>
          <ac:spMkLst>
            <pc:docMk/>
            <pc:sldMk cId="1915152140" sldId="413"/>
            <ac:spMk id="12" creationId="{ED52A246-55D0-407A-B47B-A12099F224F3}"/>
          </ac:spMkLst>
        </pc:spChg>
        <pc:spChg chg="add mod">
          <ac:chgData name="Christoph Sperl" userId="4af139c36cd33df3" providerId="LiveId" clId="{46B5FD19-E6A8-4A93-81B4-E90D5C28F9B6}" dt="2020-07-06T09:00:35.018" v="58098" actId="313"/>
          <ac:spMkLst>
            <pc:docMk/>
            <pc:sldMk cId="1915152140" sldId="413"/>
            <ac:spMk id="17" creationId="{4A529C04-65EC-4427-A3BB-82F98E2C1A88}"/>
          </ac:spMkLst>
        </pc:spChg>
        <pc:picChg chg="del">
          <ac:chgData name="Christoph Sperl" userId="4af139c36cd33df3" providerId="LiveId" clId="{46B5FD19-E6A8-4A93-81B4-E90D5C28F9B6}" dt="2020-07-06T08:58:52.390" v="57979" actId="478"/>
          <ac:picMkLst>
            <pc:docMk/>
            <pc:sldMk cId="1915152140" sldId="413"/>
            <ac:picMk id="3" creationId="{0AB98BC9-EA5D-4102-9337-24670C74865E}"/>
          </ac:picMkLst>
        </pc:picChg>
        <pc:picChg chg="add del mod">
          <ac:chgData name="Christoph Sperl" userId="4af139c36cd33df3" providerId="LiveId" clId="{46B5FD19-E6A8-4A93-81B4-E90D5C28F9B6}" dt="2020-07-06T09:01:49.453" v="58107" actId="478"/>
          <ac:picMkLst>
            <pc:docMk/>
            <pc:sldMk cId="1915152140" sldId="413"/>
            <ac:picMk id="4" creationId="{A38C874F-727C-4C7E-BDC3-169F14AA05E5}"/>
          </ac:picMkLst>
        </pc:picChg>
        <pc:picChg chg="del">
          <ac:chgData name="Christoph Sperl" userId="4af139c36cd33df3" providerId="LiveId" clId="{46B5FD19-E6A8-4A93-81B4-E90D5C28F9B6}" dt="2020-07-06T08:58:53.861" v="57981" actId="478"/>
          <ac:picMkLst>
            <pc:docMk/>
            <pc:sldMk cId="1915152140" sldId="413"/>
            <ac:picMk id="9" creationId="{9E538FB8-2E93-4EF8-AFA2-0DC7D1A3455C}"/>
          </ac:picMkLst>
        </pc:picChg>
        <pc:picChg chg="del">
          <ac:chgData name="Christoph Sperl" userId="4af139c36cd33df3" providerId="LiveId" clId="{46B5FD19-E6A8-4A93-81B4-E90D5C28F9B6}" dt="2020-07-06T08:58:53.307" v="57980" actId="478"/>
          <ac:picMkLst>
            <pc:docMk/>
            <pc:sldMk cId="1915152140" sldId="413"/>
            <ac:picMk id="10" creationId="{BAC2100F-0C75-46B3-BB94-5AE2F87FC554}"/>
          </ac:picMkLst>
        </pc:picChg>
        <pc:picChg chg="add mod ord">
          <ac:chgData name="Christoph Sperl" userId="4af139c36cd33df3" providerId="LiveId" clId="{46B5FD19-E6A8-4A93-81B4-E90D5C28F9B6}" dt="2020-07-06T09:01:57.023" v="58110" actId="1076"/>
          <ac:picMkLst>
            <pc:docMk/>
            <pc:sldMk cId="1915152140" sldId="413"/>
            <ac:picMk id="20" creationId="{B64D8D72-9679-4F0B-913A-1AC7BCBA856C}"/>
          </ac:picMkLst>
        </pc:picChg>
        <pc:cxnChg chg="add mod">
          <ac:chgData name="Christoph Sperl" userId="4af139c36cd33df3" providerId="LiveId" clId="{46B5FD19-E6A8-4A93-81B4-E90D5C28F9B6}" dt="2020-07-06T08:59:57.787" v="58034" actId="14100"/>
          <ac:cxnSpMkLst>
            <pc:docMk/>
            <pc:sldMk cId="1915152140" sldId="413"/>
            <ac:cxnSpMk id="13" creationId="{C2F9385F-D3B3-4140-8051-1E20BFB40ECB}"/>
          </ac:cxnSpMkLst>
        </pc:cxnChg>
        <pc:cxnChg chg="add mod">
          <ac:chgData name="Christoph Sperl" userId="4af139c36cd33df3" providerId="LiveId" clId="{46B5FD19-E6A8-4A93-81B4-E90D5C28F9B6}" dt="2020-07-06T09:00:21.645" v="58071" actId="14100"/>
          <ac:cxnSpMkLst>
            <pc:docMk/>
            <pc:sldMk cId="1915152140" sldId="413"/>
            <ac:cxnSpMk id="14" creationId="{1207D342-3E95-4A34-B37B-A40F32BFD30C}"/>
          </ac:cxnSpMkLst>
        </pc:cxnChg>
        <pc:cxnChg chg="add mod">
          <ac:chgData name="Christoph Sperl" userId="4af139c36cd33df3" providerId="LiveId" clId="{46B5FD19-E6A8-4A93-81B4-E90D5C28F9B6}" dt="2020-07-06T09:00:38.542" v="58099" actId="14100"/>
          <ac:cxnSpMkLst>
            <pc:docMk/>
            <pc:sldMk cId="1915152140" sldId="413"/>
            <ac:cxnSpMk id="18" creationId="{4E516B69-B776-46FE-A3CA-67A35AF70AA5}"/>
          </ac:cxnSpMkLst>
        </pc:cxnChg>
      </pc:sldChg>
      <pc:sldChg chg="add del">
        <pc:chgData name="Christoph Sperl" userId="4af139c36cd33df3" providerId="LiveId" clId="{46B5FD19-E6A8-4A93-81B4-E90D5C28F9B6}" dt="2020-07-06T08:58:58.651" v="57983"/>
        <pc:sldMkLst>
          <pc:docMk/>
          <pc:sldMk cId="1984935100" sldId="414"/>
        </pc:sldMkLst>
      </pc:sldChg>
      <pc:sldChg chg="addSp delSp modSp new mod ord modAnim">
        <pc:chgData name="Christoph Sperl" userId="4af139c36cd33df3" providerId="LiveId" clId="{46B5FD19-E6A8-4A93-81B4-E90D5C28F9B6}" dt="2020-07-06T09:27:38.951" v="59104"/>
        <pc:sldMkLst>
          <pc:docMk/>
          <pc:sldMk cId="3195841491" sldId="414"/>
        </pc:sldMkLst>
        <pc:spChg chg="mod">
          <ac:chgData name="Christoph Sperl" userId="4af139c36cd33df3" providerId="LiveId" clId="{46B5FD19-E6A8-4A93-81B4-E90D5C28F9B6}" dt="2020-07-06T09:16:17.267" v="58663" actId="20577"/>
          <ac:spMkLst>
            <pc:docMk/>
            <pc:sldMk cId="3195841491" sldId="414"/>
            <ac:spMk id="2" creationId="{74BC4BAA-71A2-49A8-91A8-3C75D073EB52}"/>
          </ac:spMkLst>
        </pc:spChg>
        <pc:spChg chg="del">
          <ac:chgData name="Christoph Sperl" userId="4af139c36cd33df3" providerId="LiveId" clId="{46B5FD19-E6A8-4A93-81B4-E90D5C28F9B6}" dt="2020-07-06T09:16:20.854" v="58664" actId="478"/>
          <ac:spMkLst>
            <pc:docMk/>
            <pc:sldMk cId="3195841491" sldId="414"/>
            <ac:spMk id="3" creationId="{BCC3D200-67B6-49F4-90AF-678879AB8252}"/>
          </ac:spMkLst>
        </pc:spChg>
        <pc:spChg chg="add mod">
          <ac:chgData name="Christoph Sperl" userId="4af139c36cd33df3" providerId="LiveId" clId="{46B5FD19-E6A8-4A93-81B4-E90D5C28F9B6}" dt="2020-07-06T09:20:06.357" v="58807" actId="20577"/>
          <ac:spMkLst>
            <pc:docMk/>
            <pc:sldMk cId="3195841491" sldId="414"/>
            <ac:spMk id="5" creationId="{7FD37742-A72E-444B-8BDC-89B5EAE46736}"/>
          </ac:spMkLst>
        </pc:spChg>
        <pc:picChg chg="add del mod">
          <ac:chgData name="Christoph Sperl" userId="4af139c36cd33df3" providerId="LiveId" clId="{46B5FD19-E6A8-4A93-81B4-E90D5C28F9B6}" dt="2020-07-06T09:24:50.488" v="58808" actId="478"/>
          <ac:picMkLst>
            <pc:docMk/>
            <pc:sldMk cId="3195841491" sldId="414"/>
            <ac:picMk id="4" creationId="{8553CBAB-1EBE-4774-873B-CC1735455838}"/>
          </ac:picMkLst>
        </pc:picChg>
        <pc:picChg chg="add mod">
          <ac:chgData name="Christoph Sperl" userId="4af139c36cd33df3" providerId="LiveId" clId="{46B5FD19-E6A8-4A93-81B4-E90D5C28F9B6}" dt="2020-07-06T09:24:58.545" v="58811" actId="14100"/>
          <ac:picMkLst>
            <pc:docMk/>
            <pc:sldMk cId="3195841491" sldId="414"/>
            <ac:picMk id="6" creationId="{E58B569B-AE6F-4261-BF79-373BDA2648A2}"/>
          </ac:picMkLst>
        </pc:picChg>
        <pc:cxnChg chg="add mod">
          <ac:chgData name="Christoph Sperl" userId="4af139c36cd33df3" providerId="LiveId" clId="{46B5FD19-E6A8-4A93-81B4-E90D5C28F9B6}" dt="2020-07-06T09:25:14.753" v="58814" actId="14100"/>
          <ac:cxnSpMkLst>
            <pc:docMk/>
            <pc:sldMk cId="3195841491" sldId="414"/>
            <ac:cxnSpMk id="7" creationId="{B8CFB439-D071-41C9-87DE-F02224E016B5}"/>
          </ac:cxnSpMkLst>
        </pc:cxnChg>
        <pc:cxnChg chg="add mod">
          <ac:chgData name="Christoph Sperl" userId="4af139c36cd33df3" providerId="LiveId" clId="{46B5FD19-E6A8-4A93-81B4-E90D5C28F9B6}" dt="2020-07-06T09:25:22.490" v="58817" actId="14100"/>
          <ac:cxnSpMkLst>
            <pc:docMk/>
            <pc:sldMk cId="3195841491" sldId="414"/>
            <ac:cxnSpMk id="10" creationId="{D95024AB-61AD-4199-A286-036FB94B4D55}"/>
          </ac:cxnSpMkLst>
        </pc:cxnChg>
      </pc:sldChg>
      <pc:sldChg chg="addSp delSp modSp add mod ord delAnim modAnim">
        <pc:chgData name="Christoph Sperl" userId="4af139c36cd33df3" providerId="LiveId" clId="{46B5FD19-E6A8-4A93-81B4-E90D5C28F9B6}" dt="2020-07-06T09:15:48.833" v="58649" actId="1076"/>
        <pc:sldMkLst>
          <pc:docMk/>
          <pc:sldMk cId="3527694549" sldId="415"/>
        </pc:sldMkLst>
        <pc:spChg chg="mod">
          <ac:chgData name="Christoph Sperl" userId="4af139c36cd33df3" providerId="LiveId" clId="{46B5FD19-E6A8-4A93-81B4-E90D5C28F9B6}" dt="2020-07-06T09:11:19.361" v="58555" actId="20577"/>
          <ac:spMkLst>
            <pc:docMk/>
            <pc:sldMk cId="3527694549" sldId="415"/>
            <ac:spMk id="5" creationId="{B573C08B-AF63-45F6-9706-7D732EEC118C}"/>
          </ac:spMkLst>
        </pc:spChg>
        <pc:spChg chg="del">
          <ac:chgData name="Christoph Sperl" userId="4af139c36cd33df3" providerId="LiveId" clId="{46B5FD19-E6A8-4A93-81B4-E90D5C28F9B6}" dt="2020-07-06T09:10:51.948" v="58495" actId="478"/>
          <ac:spMkLst>
            <pc:docMk/>
            <pc:sldMk cId="3527694549" sldId="415"/>
            <ac:spMk id="12" creationId="{ED52A246-55D0-407A-B47B-A12099F224F3}"/>
          </ac:spMkLst>
        </pc:spChg>
        <pc:spChg chg="add mod">
          <ac:chgData name="Christoph Sperl" userId="4af139c36cd33df3" providerId="LiveId" clId="{46B5FD19-E6A8-4A93-81B4-E90D5C28F9B6}" dt="2020-07-06T09:12:44.640" v="58646" actId="113"/>
          <ac:spMkLst>
            <pc:docMk/>
            <pc:sldMk cId="3527694549" sldId="415"/>
            <ac:spMk id="15" creationId="{720B695E-6F77-4D92-AA9F-25F4867F4493}"/>
          </ac:spMkLst>
        </pc:spChg>
        <pc:spChg chg="del">
          <ac:chgData name="Christoph Sperl" userId="4af139c36cd33df3" providerId="LiveId" clId="{46B5FD19-E6A8-4A93-81B4-E90D5C28F9B6}" dt="2020-07-06T09:10:53.900" v="58497" actId="478"/>
          <ac:spMkLst>
            <pc:docMk/>
            <pc:sldMk cId="3527694549" sldId="415"/>
            <ac:spMk id="17" creationId="{4A529C04-65EC-4427-A3BB-82F98E2C1A88}"/>
          </ac:spMkLst>
        </pc:spChg>
        <pc:picChg chg="add mod">
          <ac:chgData name="Christoph Sperl" userId="4af139c36cd33df3" providerId="LiveId" clId="{46B5FD19-E6A8-4A93-81B4-E90D5C28F9B6}" dt="2020-07-06T09:11:01.436" v="58501" actId="1076"/>
          <ac:picMkLst>
            <pc:docMk/>
            <pc:sldMk cId="3527694549" sldId="415"/>
            <ac:picMk id="3" creationId="{3EA772F7-9EBC-4778-BA81-F26ADEAF0164}"/>
          </ac:picMkLst>
        </pc:picChg>
        <pc:picChg chg="add mod">
          <ac:chgData name="Christoph Sperl" userId="4af139c36cd33df3" providerId="LiveId" clId="{46B5FD19-E6A8-4A93-81B4-E90D5C28F9B6}" dt="2020-07-06T09:15:48.833" v="58649" actId="1076"/>
          <ac:picMkLst>
            <pc:docMk/>
            <pc:sldMk cId="3527694549" sldId="415"/>
            <ac:picMk id="6" creationId="{79B196A2-2B51-42E1-B8D5-57C33438CA2B}"/>
          </ac:picMkLst>
        </pc:picChg>
        <pc:picChg chg="del">
          <ac:chgData name="Christoph Sperl" userId="4af139c36cd33df3" providerId="LiveId" clId="{46B5FD19-E6A8-4A93-81B4-E90D5C28F9B6}" dt="2020-07-06T09:02:43.285" v="58113" actId="478"/>
          <ac:picMkLst>
            <pc:docMk/>
            <pc:sldMk cId="3527694549" sldId="415"/>
            <ac:picMk id="20" creationId="{B64D8D72-9679-4F0B-913A-1AC7BCBA856C}"/>
          </ac:picMkLst>
        </pc:picChg>
        <pc:cxnChg chg="mod ord">
          <ac:chgData name="Christoph Sperl" userId="4af139c36cd33df3" providerId="LiveId" clId="{46B5FD19-E6A8-4A93-81B4-E90D5C28F9B6}" dt="2020-07-06T09:11:16.904" v="58541" actId="20577"/>
          <ac:cxnSpMkLst>
            <pc:docMk/>
            <pc:sldMk cId="3527694549" sldId="415"/>
            <ac:cxnSpMk id="13" creationId="{C2F9385F-D3B3-4140-8051-1E20BFB40ECB}"/>
          </ac:cxnSpMkLst>
        </pc:cxnChg>
        <pc:cxnChg chg="del mod">
          <ac:chgData name="Christoph Sperl" userId="4af139c36cd33df3" providerId="LiveId" clId="{46B5FD19-E6A8-4A93-81B4-E90D5C28F9B6}" dt="2020-07-06T09:10:52.550" v="58496" actId="478"/>
          <ac:cxnSpMkLst>
            <pc:docMk/>
            <pc:sldMk cId="3527694549" sldId="415"/>
            <ac:cxnSpMk id="14" creationId="{1207D342-3E95-4A34-B37B-A40F32BFD30C}"/>
          </ac:cxnSpMkLst>
        </pc:cxnChg>
        <pc:cxnChg chg="del mod">
          <ac:chgData name="Christoph Sperl" userId="4af139c36cd33df3" providerId="LiveId" clId="{46B5FD19-E6A8-4A93-81B4-E90D5C28F9B6}" dt="2020-07-06T09:10:54.670" v="58498" actId="478"/>
          <ac:cxnSpMkLst>
            <pc:docMk/>
            <pc:sldMk cId="3527694549" sldId="415"/>
            <ac:cxnSpMk id="18" creationId="{4E516B69-B776-46FE-A3CA-67A35AF70AA5}"/>
          </ac:cxnSpMkLst>
        </pc:cxnChg>
      </pc:sldChg>
      <pc:sldChg chg="addSp delSp modSp add mod addAnim delAnim modAnim">
        <pc:chgData name="Christoph Sperl" userId="4af139c36cd33df3" providerId="LiveId" clId="{46B5FD19-E6A8-4A93-81B4-E90D5C28F9B6}" dt="2020-07-06T09:09:48.675" v="58490" actId="14100"/>
        <pc:sldMkLst>
          <pc:docMk/>
          <pc:sldMk cId="4101417879" sldId="416"/>
        </pc:sldMkLst>
        <pc:spChg chg="mod ord">
          <ac:chgData name="Christoph Sperl" userId="4af139c36cd33df3" providerId="LiveId" clId="{46B5FD19-E6A8-4A93-81B4-E90D5C28F9B6}" dt="2020-07-06T09:03:19.416" v="58153" actId="313"/>
          <ac:spMkLst>
            <pc:docMk/>
            <pc:sldMk cId="4101417879" sldId="416"/>
            <ac:spMk id="5" creationId="{B573C08B-AF63-45F6-9706-7D732EEC118C}"/>
          </ac:spMkLst>
        </pc:spChg>
        <pc:spChg chg="add del mod ord">
          <ac:chgData name="Christoph Sperl" userId="4af139c36cd33df3" providerId="LiveId" clId="{46B5FD19-E6A8-4A93-81B4-E90D5C28F9B6}" dt="2020-07-06T09:09:11.374" v="58485" actId="478"/>
          <ac:spMkLst>
            <pc:docMk/>
            <pc:sldMk cId="4101417879" sldId="416"/>
            <ac:spMk id="12" creationId="{ED52A246-55D0-407A-B47B-A12099F224F3}"/>
          </ac:spMkLst>
        </pc:spChg>
        <pc:spChg chg="add del mod">
          <ac:chgData name="Christoph Sperl" userId="4af139c36cd33df3" providerId="LiveId" clId="{46B5FD19-E6A8-4A93-81B4-E90D5C28F9B6}" dt="2020-07-06T09:09:14.503" v="58486" actId="478"/>
          <ac:spMkLst>
            <pc:docMk/>
            <pc:sldMk cId="4101417879" sldId="416"/>
            <ac:spMk id="16" creationId="{B79E896A-E35D-444D-85FF-C18D7D31BA5C}"/>
          </ac:spMkLst>
        </pc:spChg>
        <pc:spChg chg="del mod ord">
          <ac:chgData name="Christoph Sperl" userId="4af139c36cd33df3" providerId="LiveId" clId="{46B5FD19-E6A8-4A93-81B4-E90D5C28F9B6}" dt="2020-07-06T09:06:25.611" v="58341" actId="478"/>
          <ac:spMkLst>
            <pc:docMk/>
            <pc:sldMk cId="4101417879" sldId="416"/>
            <ac:spMk id="17" creationId="{4A529C04-65EC-4427-A3BB-82F98E2C1A88}"/>
          </ac:spMkLst>
        </pc:spChg>
        <pc:spChg chg="add mod">
          <ac:chgData name="Christoph Sperl" userId="4af139c36cd33df3" providerId="LiveId" clId="{46B5FD19-E6A8-4A93-81B4-E90D5C28F9B6}" dt="2020-07-06T09:09:47.558" v="58489" actId="1076"/>
          <ac:spMkLst>
            <pc:docMk/>
            <pc:sldMk cId="4101417879" sldId="416"/>
            <ac:spMk id="19" creationId="{201DFE64-1D41-45CF-B637-4C0BBF014FAD}"/>
          </ac:spMkLst>
        </pc:spChg>
        <pc:picChg chg="add mod">
          <ac:chgData name="Christoph Sperl" userId="4af139c36cd33df3" providerId="LiveId" clId="{46B5FD19-E6A8-4A93-81B4-E90D5C28F9B6}" dt="2020-07-06T09:02:58.575" v="58117" actId="1076"/>
          <ac:picMkLst>
            <pc:docMk/>
            <pc:sldMk cId="4101417879" sldId="416"/>
            <ac:picMk id="3" creationId="{6D1CE429-336A-42B4-A286-3BCFC7ABDFDF}"/>
          </ac:picMkLst>
        </pc:picChg>
        <pc:picChg chg="add mod">
          <ac:chgData name="Christoph Sperl" userId="4af139c36cd33df3" providerId="LiveId" clId="{46B5FD19-E6A8-4A93-81B4-E90D5C28F9B6}" dt="2020-07-06T09:06:43.483" v="58345" actId="1076"/>
          <ac:picMkLst>
            <pc:docMk/>
            <pc:sldMk cId="4101417879" sldId="416"/>
            <ac:picMk id="7" creationId="{411E8219-2B7D-4C04-B6B7-B5D3612D1D48}"/>
          </ac:picMkLst>
        </pc:picChg>
        <pc:picChg chg="add mod">
          <ac:chgData name="Christoph Sperl" userId="4af139c36cd33df3" providerId="LiveId" clId="{46B5FD19-E6A8-4A93-81B4-E90D5C28F9B6}" dt="2020-07-06T09:03:57.243" v="58157"/>
          <ac:picMkLst>
            <pc:docMk/>
            <pc:sldMk cId="4101417879" sldId="416"/>
            <ac:picMk id="15" creationId="{1B28AB0C-76E8-4C34-9834-4F27A029AEB4}"/>
          </ac:picMkLst>
        </pc:picChg>
        <pc:picChg chg="del">
          <ac:chgData name="Christoph Sperl" userId="4af139c36cd33df3" providerId="LiveId" clId="{46B5FD19-E6A8-4A93-81B4-E90D5C28F9B6}" dt="2020-07-06T09:02:46.699" v="58115" actId="478"/>
          <ac:picMkLst>
            <pc:docMk/>
            <pc:sldMk cId="4101417879" sldId="416"/>
            <ac:picMk id="20" creationId="{B64D8D72-9679-4F0B-913A-1AC7BCBA856C}"/>
          </ac:picMkLst>
        </pc:picChg>
        <pc:cxnChg chg="mod ord">
          <ac:chgData name="Christoph Sperl" userId="4af139c36cd33df3" providerId="LiveId" clId="{46B5FD19-E6A8-4A93-81B4-E90D5C28F9B6}" dt="2020-07-06T09:03:23.961" v="58154" actId="14100"/>
          <ac:cxnSpMkLst>
            <pc:docMk/>
            <pc:sldMk cId="4101417879" sldId="416"/>
            <ac:cxnSpMk id="13" creationId="{C2F9385F-D3B3-4140-8051-1E20BFB40ECB}"/>
          </ac:cxnSpMkLst>
        </pc:cxnChg>
        <pc:cxnChg chg="del mod ord">
          <ac:chgData name="Christoph Sperl" userId="4af139c36cd33df3" providerId="LiveId" clId="{46B5FD19-E6A8-4A93-81B4-E90D5C28F9B6}" dt="2020-07-06T09:05:25.239" v="58339" actId="478"/>
          <ac:cxnSpMkLst>
            <pc:docMk/>
            <pc:sldMk cId="4101417879" sldId="416"/>
            <ac:cxnSpMk id="14" creationId="{1207D342-3E95-4A34-B37B-A40F32BFD30C}"/>
          </ac:cxnSpMkLst>
        </pc:cxnChg>
        <pc:cxnChg chg="del mod ord">
          <ac:chgData name="Christoph Sperl" userId="4af139c36cd33df3" providerId="LiveId" clId="{46B5FD19-E6A8-4A93-81B4-E90D5C28F9B6}" dt="2020-07-06T09:05:12.775" v="58336" actId="478"/>
          <ac:cxnSpMkLst>
            <pc:docMk/>
            <pc:sldMk cId="4101417879" sldId="416"/>
            <ac:cxnSpMk id="18" creationId="{4E516B69-B776-46FE-A3CA-67A35AF70AA5}"/>
          </ac:cxnSpMkLst>
        </pc:cxnChg>
        <pc:cxnChg chg="add mod">
          <ac:chgData name="Christoph Sperl" userId="4af139c36cd33df3" providerId="LiveId" clId="{46B5FD19-E6A8-4A93-81B4-E90D5C28F9B6}" dt="2020-07-06T09:09:48.675" v="58490" actId="14100"/>
          <ac:cxnSpMkLst>
            <pc:docMk/>
            <pc:sldMk cId="4101417879" sldId="416"/>
            <ac:cxnSpMk id="21" creationId="{F47A21E5-886B-4C4C-AAEE-0B4F466FDC76}"/>
          </ac:cxnSpMkLst>
        </pc:cxnChg>
        <pc:cxnChg chg="add mod">
          <ac:chgData name="Christoph Sperl" userId="4af139c36cd33df3" providerId="LiveId" clId="{46B5FD19-E6A8-4A93-81B4-E90D5C28F9B6}" dt="2020-07-06T09:08:12.252" v="58478" actId="14100"/>
          <ac:cxnSpMkLst>
            <pc:docMk/>
            <pc:sldMk cId="4101417879" sldId="416"/>
            <ac:cxnSpMk id="22" creationId="{35B9613B-07B3-45C7-88BC-A812A5DA55AD}"/>
          </ac:cxnSpMkLst>
        </pc:cxnChg>
        <pc:cxnChg chg="add mod">
          <ac:chgData name="Christoph Sperl" userId="4af139c36cd33df3" providerId="LiveId" clId="{46B5FD19-E6A8-4A93-81B4-E90D5C28F9B6}" dt="2020-07-06T09:08:16.623" v="58480" actId="14100"/>
          <ac:cxnSpMkLst>
            <pc:docMk/>
            <pc:sldMk cId="4101417879" sldId="416"/>
            <ac:cxnSpMk id="23" creationId="{3CDC53B5-4D30-4383-BBFE-7BAAA1541A62}"/>
          </ac:cxnSpMkLst>
        </pc:cxnChg>
      </pc:sldChg>
      <pc:sldChg chg="addSp delSp modSp add mod delAnim modAnim">
        <pc:chgData name="Christoph Sperl" userId="4af139c36cd33df3" providerId="LiveId" clId="{46B5FD19-E6A8-4A93-81B4-E90D5C28F9B6}" dt="2020-07-06T09:27:28.696" v="59100" actId="6549"/>
        <pc:sldMkLst>
          <pc:docMk/>
          <pc:sldMk cId="2415283818" sldId="417"/>
        </pc:sldMkLst>
        <pc:spChg chg="del">
          <ac:chgData name="Christoph Sperl" userId="4af139c36cd33df3" providerId="LiveId" clId="{46B5FD19-E6A8-4A93-81B4-E90D5C28F9B6}" dt="2020-07-06T09:25:51.091" v="58822" actId="478"/>
          <ac:spMkLst>
            <pc:docMk/>
            <pc:sldMk cId="2415283818" sldId="417"/>
            <ac:spMk id="5" creationId="{7FD37742-A72E-444B-8BDC-89B5EAE46736}"/>
          </ac:spMkLst>
        </pc:spChg>
        <pc:spChg chg="add mod">
          <ac:chgData name="Christoph Sperl" userId="4af139c36cd33df3" providerId="LiveId" clId="{46B5FD19-E6A8-4A93-81B4-E90D5C28F9B6}" dt="2020-07-06T09:27:28.696" v="59100" actId="6549"/>
          <ac:spMkLst>
            <pc:docMk/>
            <pc:sldMk cId="2415283818" sldId="417"/>
            <ac:spMk id="8" creationId="{B2D6077B-DF14-4A07-94F9-452F432B88DF}"/>
          </ac:spMkLst>
        </pc:spChg>
        <pc:picChg chg="del">
          <ac:chgData name="Christoph Sperl" userId="4af139c36cd33df3" providerId="LiveId" clId="{46B5FD19-E6A8-4A93-81B4-E90D5C28F9B6}" dt="2020-07-06T09:25:47.442" v="58819" actId="478"/>
          <ac:picMkLst>
            <pc:docMk/>
            <pc:sldMk cId="2415283818" sldId="417"/>
            <ac:picMk id="6" creationId="{E58B569B-AE6F-4261-BF79-373BDA2648A2}"/>
          </ac:picMkLst>
        </pc:picChg>
        <pc:cxnChg chg="del mod">
          <ac:chgData name="Christoph Sperl" userId="4af139c36cd33df3" providerId="LiveId" clId="{46B5FD19-E6A8-4A93-81B4-E90D5C28F9B6}" dt="2020-07-06T09:25:48.643" v="58820" actId="478"/>
          <ac:cxnSpMkLst>
            <pc:docMk/>
            <pc:sldMk cId="2415283818" sldId="417"/>
            <ac:cxnSpMk id="7" creationId="{B8CFB439-D071-41C9-87DE-F02224E016B5}"/>
          </ac:cxnSpMkLst>
        </pc:cxnChg>
        <pc:cxnChg chg="del mod">
          <ac:chgData name="Christoph Sperl" userId="4af139c36cd33df3" providerId="LiveId" clId="{46B5FD19-E6A8-4A93-81B4-E90D5C28F9B6}" dt="2020-07-06T09:25:49.023" v="58821" actId="478"/>
          <ac:cxnSpMkLst>
            <pc:docMk/>
            <pc:sldMk cId="2415283818" sldId="417"/>
            <ac:cxnSpMk id="10" creationId="{D95024AB-61AD-4199-A286-036FB94B4D55}"/>
          </ac:cxnSpMkLst>
        </pc:cxnChg>
      </pc:sldChg>
      <pc:sldChg chg="addSp delSp modSp add mod delAnim">
        <pc:chgData name="Christoph Sperl" userId="4af139c36cd33df3" providerId="LiveId" clId="{46B5FD19-E6A8-4A93-81B4-E90D5C28F9B6}" dt="2020-07-06T09:29:23.620" v="59107" actId="478"/>
        <pc:sldMkLst>
          <pc:docMk/>
          <pc:sldMk cId="116383848" sldId="418"/>
        </pc:sldMkLst>
        <pc:spChg chg="add del mod">
          <ac:chgData name="Christoph Sperl" userId="4af139c36cd33df3" providerId="LiveId" clId="{46B5FD19-E6A8-4A93-81B4-E90D5C28F9B6}" dt="2020-07-06T09:29:23.620" v="59107" actId="478"/>
          <ac:spMkLst>
            <pc:docMk/>
            <pc:sldMk cId="116383848" sldId="418"/>
            <ac:spMk id="4" creationId="{162DBDCE-38DE-400A-BD55-93BC0FC767AE}"/>
          </ac:spMkLst>
        </pc:spChg>
        <pc:spChg chg="del">
          <ac:chgData name="Christoph Sperl" userId="4af139c36cd33df3" providerId="LiveId" clId="{46B5FD19-E6A8-4A93-81B4-E90D5C28F9B6}" dt="2020-07-06T09:29:20.189" v="59105" actId="478"/>
          <ac:spMkLst>
            <pc:docMk/>
            <pc:sldMk cId="116383848" sldId="418"/>
            <ac:spMk id="8" creationId="{B2D6077B-DF14-4A07-94F9-452F432B88DF}"/>
          </ac:spMkLst>
        </pc:spChg>
        <pc:picChg chg="add">
          <ac:chgData name="Christoph Sperl" userId="4af139c36cd33df3" providerId="LiveId" clId="{46B5FD19-E6A8-4A93-81B4-E90D5C28F9B6}" dt="2020-07-06T09:29:20.899" v="59106"/>
          <ac:picMkLst>
            <pc:docMk/>
            <pc:sldMk cId="116383848" sldId="418"/>
            <ac:picMk id="5" creationId="{750CE902-AE49-4704-AF32-6D72239BB56E}"/>
          </ac:picMkLst>
        </pc:picChg>
      </pc:sldChg>
      <pc:sldChg chg="add">
        <pc:chgData name="Christoph Sperl" userId="4af139c36cd33df3" providerId="LiveId" clId="{46B5FD19-E6A8-4A93-81B4-E90D5C28F9B6}" dt="2020-07-06T09:27:37.017" v="59102"/>
        <pc:sldMkLst>
          <pc:docMk/>
          <pc:sldMk cId="1890026431" sldId="419"/>
        </pc:sldMkLst>
      </pc:sldChg>
      <pc:sldChg chg="addSp delSp add mod">
        <pc:chgData name="Christoph Sperl" userId="4af139c36cd33df3" providerId="LiveId" clId="{46B5FD19-E6A8-4A93-81B4-E90D5C28F9B6}" dt="2020-07-06T09:29:50.572" v="59111"/>
        <pc:sldMkLst>
          <pc:docMk/>
          <pc:sldMk cId="3289900603" sldId="420"/>
        </pc:sldMkLst>
        <pc:picChg chg="add">
          <ac:chgData name="Christoph Sperl" userId="4af139c36cd33df3" providerId="LiveId" clId="{46B5FD19-E6A8-4A93-81B4-E90D5C28F9B6}" dt="2020-07-06T09:29:50.572" v="59111"/>
          <ac:picMkLst>
            <pc:docMk/>
            <pc:sldMk cId="3289900603" sldId="420"/>
            <ac:picMk id="3" creationId="{47157254-36B0-4DB3-9E68-44C564BF2B8B}"/>
          </ac:picMkLst>
        </pc:picChg>
        <pc:picChg chg="del">
          <ac:chgData name="Christoph Sperl" userId="4af139c36cd33df3" providerId="LiveId" clId="{46B5FD19-E6A8-4A93-81B4-E90D5C28F9B6}" dt="2020-07-06T09:29:49.639" v="59110" actId="478"/>
          <ac:picMkLst>
            <pc:docMk/>
            <pc:sldMk cId="3289900603" sldId="420"/>
            <ac:picMk id="5" creationId="{750CE902-AE49-4704-AF32-6D72239BB56E}"/>
          </ac:picMkLst>
        </pc:picChg>
      </pc:sldChg>
      <pc:sldChg chg="addSp delSp modSp add mod modAnim">
        <pc:chgData name="Christoph Sperl" userId="4af139c36cd33df3" providerId="LiveId" clId="{46B5FD19-E6A8-4A93-81B4-E90D5C28F9B6}" dt="2020-07-06T09:45:26.192" v="59132" actId="1076"/>
        <pc:sldMkLst>
          <pc:docMk/>
          <pc:sldMk cId="1698431090" sldId="421"/>
        </pc:sldMkLst>
        <pc:graphicFrameChg chg="add mod modGraphic">
          <ac:chgData name="Christoph Sperl" userId="4af139c36cd33df3" providerId="LiveId" clId="{46B5FD19-E6A8-4A93-81B4-E90D5C28F9B6}" dt="2020-07-06T09:31:28.202" v="59119" actId="1076"/>
          <ac:graphicFrameMkLst>
            <pc:docMk/>
            <pc:sldMk cId="1698431090" sldId="421"/>
            <ac:graphicFrameMk id="6" creationId="{C74DEA40-8A85-4612-8705-5CF2277F7F8D}"/>
          </ac:graphicFrameMkLst>
        </pc:graphicFrameChg>
        <pc:picChg chg="add mod">
          <ac:chgData name="Christoph Sperl" userId="4af139c36cd33df3" providerId="LiveId" clId="{46B5FD19-E6A8-4A93-81B4-E90D5C28F9B6}" dt="2020-07-06T09:45:26.192" v="59132" actId="1076"/>
          <ac:picMkLst>
            <pc:docMk/>
            <pc:sldMk cId="1698431090" sldId="421"/>
            <ac:picMk id="3" creationId="{A182551E-D9F3-464A-AEDD-40D49F648335}"/>
          </ac:picMkLst>
        </pc:picChg>
        <pc:picChg chg="del">
          <ac:chgData name="Christoph Sperl" userId="4af139c36cd33df3" providerId="LiveId" clId="{46B5FD19-E6A8-4A93-81B4-E90D5C28F9B6}" dt="2020-07-06T09:30:16.090" v="59112" actId="478"/>
          <ac:picMkLst>
            <pc:docMk/>
            <pc:sldMk cId="1698431090" sldId="421"/>
            <ac:picMk id="5" creationId="{750CE902-AE49-4704-AF32-6D72239BB56E}"/>
          </ac:picMkLst>
        </pc:picChg>
      </pc:sldChg>
      <pc:sldChg chg="addSp delSp modSp add del mod modAnim">
        <pc:chgData name="Christoph Sperl" userId="4af139c36cd33df3" providerId="LiveId" clId="{46B5FD19-E6A8-4A93-81B4-E90D5C28F9B6}" dt="2020-07-06T10:10:44.443" v="59436" actId="47"/>
        <pc:sldMkLst>
          <pc:docMk/>
          <pc:sldMk cId="2672744399" sldId="422"/>
        </pc:sldMkLst>
        <pc:spChg chg="mod">
          <ac:chgData name="Christoph Sperl" userId="4af139c36cd33df3" providerId="LiveId" clId="{46B5FD19-E6A8-4A93-81B4-E90D5C28F9B6}" dt="2020-07-06T10:02:34.749" v="59138" actId="404"/>
          <ac:spMkLst>
            <pc:docMk/>
            <pc:sldMk cId="2672744399" sldId="422"/>
            <ac:spMk id="2" creationId="{74BC4BAA-71A2-49A8-91A8-3C75D073EB52}"/>
          </ac:spMkLst>
        </pc:spChg>
        <pc:spChg chg="add mod">
          <ac:chgData name="Christoph Sperl" userId="4af139c36cd33df3" providerId="LiveId" clId="{46B5FD19-E6A8-4A93-81B4-E90D5C28F9B6}" dt="2020-07-06T10:10:34.195" v="59435" actId="20577"/>
          <ac:spMkLst>
            <pc:docMk/>
            <pc:sldMk cId="2672744399" sldId="422"/>
            <ac:spMk id="5" creationId="{9C56B1AA-33AE-4A40-BD8A-742B6C0722F4}"/>
          </ac:spMkLst>
        </pc:spChg>
        <pc:picChg chg="del">
          <ac:chgData name="Christoph Sperl" userId="4af139c36cd33df3" providerId="LiveId" clId="{46B5FD19-E6A8-4A93-81B4-E90D5C28F9B6}" dt="2020-07-06T10:02:37.858" v="59139" actId="478"/>
          <ac:picMkLst>
            <pc:docMk/>
            <pc:sldMk cId="2672744399" sldId="422"/>
            <ac:picMk id="3" creationId="{A182551E-D9F3-464A-AEDD-40D49F64833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44283" cy="500844"/>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8645" y="0"/>
            <a:ext cx="2944283" cy="500844"/>
          </a:xfrm>
          <a:prstGeom prst="rect">
            <a:avLst/>
          </a:prstGeom>
        </p:spPr>
        <p:txBody>
          <a:bodyPr vert="horz" lIns="91440" tIns="45720" rIns="91440" bIns="45720" rtlCol="0"/>
          <a:lstStyle>
            <a:lvl1pPr algn="r">
              <a:defRPr sz="1200"/>
            </a:lvl1pPr>
          </a:lstStyle>
          <a:p>
            <a:fld id="{14B42D43-6F76-4802-909A-37839D968543}" type="datetimeFigureOut">
              <a:rPr lang="de-DE" smtClean="0"/>
              <a:t>06.07.2020</a:t>
            </a:fld>
            <a:endParaRPr lang="de-DE"/>
          </a:p>
        </p:txBody>
      </p:sp>
      <p:sp>
        <p:nvSpPr>
          <p:cNvPr id="4" name="Folienbildplatzhalter 3"/>
          <p:cNvSpPr>
            <a:spLocks noGrp="1" noRot="1" noChangeAspect="1"/>
          </p:cNvSpPr>
          <p:nvPr>
            <p:ph type="sldImg" idx="2"/>
          </p:nvPr>
        </p:nvSpPr>
        <p:spPr>
          <a:xfrm>
            <a:off x="403225" y="1247775"/>
            <a:ext cx="5988050" cy="33686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450" y="4803934"/>
            <a:ext cx="5435600" cy="3930491"/>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481359"/>
            <a:ext cx="2944283" cy="500843"/>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8645" y="9481359"/>
            <a:ext cx="2944283" cy="500843"/>
          </a:xfrm>
          <a:prstGeom prst="rect">
            <a:avLst/>
          </a:prstGeom>
        </p:spPr>
        <p:txBody>
          <a:bodyPr vert="horz" lIns="91440" tIns="45720" rIns="91440" bIns="45720" rtlCol="0" anchor="b"/>
          <a:lstStyle>
            <a:lvl1pPr algn="r">
              <a:defRPr sz="1200"/>
            </a:lvl1pPr>
          </a:lstStyle>
          <a:p>
            <a:fld id="{8A036847-049F-439E-BADD-0F3444ED52DA}" type="slidenum">
              <a:rPr lang="de-DE" smtClean="0"/>
              <a:t>‹Nr.›</a:t>
            </a:fld>
            <a:endParaRPr lang="de-DE"/>
          </a:p>
        </p:txBody>
      </p:sp>
    </p:spTree>
    <p:extLst>
      <p:ext uri="{BB962C8B-B14F-4D97-AF65-F5344CB8AC3E}">
        <p14:creationId xmlns:p14="http://schemas.microsoft.com/office/powerpoint/2010/main" val="833434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LID4096" dirty="0"/>
          </a:p>
        </p:txBody>
      </p:sp>
      <p:sp>
        <p:nvSpPr>
          <p:cNvPr id="4" name="Foliennummernplatzhalter 3"/>
          <p:cNvSpPr>
            <a:spLocks noGrp="1"/>
          </p:cNvSpPr>
          <p:nvPr>
            <p:ph type="sldNum" sz="quarter" idx="5"/>
          </p:nvPr>
        </p:nvSpPr>
        <p:spPr/>
        <p:txBody>
          <a:bodyPr/>
          <a:lstStyle/>
          <a:p>
            <a:fld id="{8A036847-049F-439E-BADD-0F3444ED52DA}" type="slidenum">
              <a:rPr lang="de-DE" smtClean="0"/>
              <a:t>1</a:t>
            </a:fld>
            <a:endParaRPr lang="de-DE"/>
          </a:p>
        </p:txBody>
      </p:sp>
    </p:spTree>
    <p:extLst>
      <p:ext uri="{BB962C8B-B14F-4D97-AF65-F5344CB8AC3E}">
        <p14:creationId xmlns:p14="http://schemas.microsoft.com/office/powerpoint/2010/main" val="2357604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LID4096" dirty="0"/>
          </a:p>
        </p:txBody>
      </p:sp>
      <p:sp>
        <p:nvSpPr>
          <p:cNvPr id="4" name="Foliennummernplatzhalter 3"/>
          <p:cNvSpPr>
            <a:spLocks noGrp="1"/>
          </p:cNvSpPr>
          <p:nvPr>
            <p:ph type="sldNum" sz="quarter" idx="5"/>
          </p:nvPr>
        </p:nvSpPr>
        <p:spPr/>
        <p:txBody>
          <a:bodyPr/>
          <a:lstStyle/>
          <a:p>
            <a:fld id="{8A036847-049F-439E-BADD-0F3444ED52DA}" type="slidenum">
              <a:rPr lang="de-DE" smtClean="0"/>
              <a:t>131</a:t>
            </a:fld>
            <a:endParaRPr lang="de-DE"/>
          </a:p>
        </p:txBody>
      </p:sp>
    </p:spTree>
    <p:extLst>
      <p:ext uri="{BB962C8B-B14F-4D97-AF65-F5344CB8AC3E}">
        <p14:creationId xmlns:p14="http://schemas.microsoft.com/office/powerpoint/2010/main" val="586177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LID4096" dirty="0"/>
          </a:p>
        </p:txBody>
      </p:sp>
      <p:sp>
        <p:nvSpPr>
          <p:cNvPr id="4" name="Foliennummernplatzhalter 3"/>
          <p:cNvSpPr>
            <a:spLocks noGrp="1"/>
          </p:cNvSpPr>
          <p:nvPr>
            <p:ph type="sldNum" sz="quarter" idx="5"/>
          </p:nvPr>
        </p:nvSpPr>
        <p:spPr/>
        <p:txBody>
          <a:bodyPr/>
          <a:lstStyle/>
          <a:p>
            <a:fld id="{8A036847-049F-439E-BADD-0F3444ED52DA}" type="slidenum">
              <a:rPr lang="de-DE" smtClean="0"/>
              <a:t>132</a:t>
            </a:fld>
            <a:endParaRPr lang="de-DE"/>
          </a:p>
        </p:txBody>
      </p:sp>
    </p:spTree>
    <p:extLst>
      <p:ext uri="{BB962C8B-B14F-4D97-AF65-F5344CB8AC3E}">
        <p14:creationId xmlns:p14="http://schemas.microsoft.com/office/powerpoint/2010/main" val="566411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LID4096" dirty="0"/>
          </a:p>
        </p:txBody>
      </p:sp>
      <p:sp>
        <p:nvSpPr>
          <p:cNvPr id="4" name="Foliennummernplatzhalter 3"/>
          <p:cNvSpPr>
            <a:spLocks noGrp="1"/>
          </p:cNvSpPr>
          <p:nvPr>
            <p:ph type="sldNum" sz="quarter" idx="5"/>
          </p:nvPr>
        </p:nvSpPr>
        <p:spPr/>
        <p:txBody>
          <a:bodyPr/>
          <a:lstStyle/>
          <a:p>
            <a:fld id="{8A036847-049F-439E-BADD-0F3444ED52DA}" type="slidenum">
              <a:rPr lang="de-DE" smtClean="0"/>
              <a:t>133</a:t>
            </a:fld>
            <a:endParaRPr lang="de-DE"/>
          </a:p>
        </p:txBody>
      </p:sp>
    </p:spTree>
    <p:extLst>
      <p:ext uri="{BB962C8B-B14F-4D97-AF65-F5344CB8AC3E}">
        <p14:creationId xmlns:p14="http://schemas.microsoft.com/office/powerpoint/2010/main" val="234817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LID4096" dirty="0"/>
          </a:p>
        </p:txBody>
      </p:sp>
      <p:sp>
        <p:nvSpPr>
          <p:cNvPr id="4" name="Foliennummernplatzhalter 3"/>
          <p:cNvSpPr>
            <a:spLocks noGrp="1"/>
          </p:cNvSpPr>
          <p:nvPr>
            <p:ph type="sldNum" sz="quarter" idx="5"/>
          </p:nvPr>
        </p:nvSpPr>
        <p:spPr/>
        <p:txBody>
          <a:bodyPr/>
          <a:lstStyle/>
          <a:p>
            <a:fld id="{8A036847-049F-439E-BADD-0F3444ED52DA}" type="slidenum">
              <a:rPr lang="de-DE" smtClean="0"/>
              <a:t>134</a:t>
            </a:fld>
            <a:endParaRPr lang="de-DE"/>
          </a:p>
        </p:txBody>
      </p:sp>
    </p:spTree>
    <p:extLst>
      <p:ext uri="{BB962C8B-B14F-4D97-AF65-F5344CB8AC3E}">
        <p14:creationId xmlns:p14="http://schemas.microsoft.com/office/powerpoint/2010/main" val="361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LID4096" dirty="0"/>
          </a:p>
        </p:txBody>
      </p:sp>
      <p:sp>
        <p:nvSpPr>
          <p:cNvPr id="4" name="Foliennummernplatzhalter 3"/>
          <p:cNvSpPr>
            <a:spLocks noGrp="1"/>
          </p:cNvSpPr>
          <p:nvPr>
            <p:ph type="sldNum" sz="quarter" idx="5"/>
          </p:nvPr>
        </p:nvSpPr>
        <p:spPr/>
        <p:txBody>
          <a:bodyPr/>
          <a:lstStyle/>
          <a:p>
            <a:fld id="{8A036847-049F-439E-BADD-0F3444ED52DA}" type="slidenum">
              <a:rPr lang="de-DE" smtClean="0"/>
              <a:t>135</a:t>
            </a:fld>
            <a:endParaRPr lang="de-DE"/>
          </a:p>
        </p:txBody>
      </p:sp>
    </p:spTree>
    <p:extLst>
      <p:ext uri="{BB962C8B-B14F-4D97-AF65-F5344CB8AC3E}">
        <p14:creationId xmlns:p14="http://schemas.microsoft.com/office/powerpoint/2010/main" val="3994209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LID4096" dirty="0"/>
          </a:p>
        </p:txBody>
      </p:sp>
      <p:sp>
        <p:nvSpPr>
          <p:cNvPr id="4" name="Foliennummernplatzhalter 3"/>
          <p:cNvSpPr>
            <a:spLocks noGrp="1"/>
          </p:cNvSpPr>
          <p:nvPr>
            <p:ph type="sldNum" sz="quarter" idx="5"/>
          </p:nvPr>
        </p:nvSpPr>
        <p:spPr/>
        <p:txBody>
          <a:bodyPr/>
          <a:lstStyle/>
          <a:p>
            <a:fld id="{8A036847-049F-439E-BADD-0F3444ED52DA}" type="slidenum">
              <a:rPr lang="de-DE" smtClean="0"/>
              <a:t>136</a:t>
            </a:fld>
            <a:endParaRPr lang="de-DE"/>
          </a:p>
        </p:txBody>
      </p:sp>
    </p:spTree>
    <p:extLst>
      <p:ext uri="{BB962C8B-B14F-4D97-AF65-F5344CB8AC3E}">
        <p14:creationId xmlns:p14="http://schemas.microsoft.com/office/powerpoint/2010/main" val="3613666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LID4096" dirty="0"/>
          </a:p>
        </p:txBody>
      </p:sp>
      <p:sp>
        <p:nvSpPr>
          <p:cNvPr id="4" name="Foliennummernplatzhalter 3"/>
          <p:cNvSpPr>
            <a:spLocks noGrp="1"/>
          </p:cNvSpPr>
          <p:nvPr>
            <p:ph type="sldNum" sz="quarter" idx="5"/>
          </p:nvPr>
        </p:nvSpPr>
        <p:spPr/>
        <p:txBody>
          <a:bodyPr/>
          <a:lstStyle/>
          <a:p>
            <a:fld id="{8A036847-049F-439E-BADD-0F3444ED52DA}" type="slidenum">
              <a:rPr lang="de-DE" smtClean="0"/>
              <a:t>17</a:t>
            </a:fld>
            <a:endParaRPr lang="de-DE"/>
          </a:p>
        </p:txBody>
      </p:sp>
    </p:spTree>
    <p:extLst>
      <p:ext uri="{BB962C8B-B14F-4D97-AF65-F5344CB8AC3E}">
        <p14:creationId xmlns:p14="http://schemas.microsoft.com/office/powerpoint/2010/main" val="2069835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LID4096" dirty="0"/>
          </a:p>
        </p:txBody>
      </p:sp>
      <p:sp>
        <p:nvSpPr>
          <p:cNvPr id="4" name="Foliennummernplatzhalter 3"/>
          <p:cNvSpPr>
            <a:spLocks noGrp="1"/>
          </p:cNvSpPr>
          <p:nvPr>
            <p:ph type="sldNum" sz="quarter" idx="5"/>
          </p:nvPr>
        </p:nvSpPr>
        <p:spPr/>
        <p:txBody>
          <a:bodyPr/>
          <a:lstStyle/>
          <a:p>
            <a:fld id="{8A036847-049F-439E-BADD-0F3444ED52DA}" type="slidenum">
              <a:rPr lang="de-DE" smtClean="0"/>
              <a:t>54</a:t>
            </a:fld>
            <a:endParaRPr lang="de-DE"/>
          </a:p>
        </p:txBody>
      </p:sp>
    </p:spTree>
    <p:extLst>
      <p:ext uri="{BB962C8B-B14F-4D97-AF65-F5344CB8AC3E}">
        <p14:creationId xmlns:p14="http://schemas.microsoft.com/office/powerpoint/2010/main" val="615456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LID4096" dirty="0"/>
          </a:p>
        </p:txBody>
      </p:sp>
      <p:sp>
        <p:nvSpPr>
          <p:cNvPr id="4" name="Foliennummernplatzhalter 3"/>
          <p:cNvSpPr>
            <a:spLocks noGrp="1"/>
          </p:cNvSpPr>
          <p:nvPr>
            <p:ph type="sldNum" sz="quarter" idx="5"/>
          </p:nvPr>
        </p:nvSpPr>
        <p:spPr/>
        <p:txBody>
          <a:bodyPr/>
          <a:lstStyle/>
          <a:p>
            <a:fld id="{8A036847-049F-439E-BADD-0F3444ED52DA}" type="slidenum">
              <a:rPr lang="de-DE" smtClean="0"/>
              <a:t>93</a:t>
            </a:fld>
            <a:endParaRPr lang="de-DE"/>
          </a:p>
        </p:txBody>
      </p:sp>
    </p:spTree>
    <p:extLst>
      <p:ext uri="{BB962C8B-B14F-4D97-AF65-F5344CB8AC3E}">
        <p14:creationId xmlns:p14="http://schemas.microsoft.com/office/powerpoint/2010/main" val="2757173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LID4096" dirty="0"/>
          </a:p>
        </p:txBody>
      </p:sp>
      <p:sp>
        <p:nvSpPr>
          <p:cNvPr id="4" name="Foliennummernplatzhalter 3"/>
          <p:cNvSpPr>
            <a:spLocks noGrp="1"/>
          </p:cNvSpPr>
          <p:nvPr>
            <p:ph type="sldNum" sz="quarter" idx="5"/>
          </p:nvPr>
        </p:nvSpPr>
        <p:spPr/>
        <p:txBody>
          <a:bodyPr/>
          <a:lstStyle/>
          <a:p>
            <a:fld id="{8A036847-049F-439E-BADD-0F3444ED52DA}" type="slidenum">
              <a:rPr lang="de-DE" smtClean="0"/>
              <a:t>94</a:t>
            </a:fld>
            <a:endParaRPr lang="de-DE"/>
          </a:p>
        </p:txBody>
      </p:sp>
    </p:spTree>
    <p:extLst>
      <p:ext uri="{BB962C8B-B14F-4D97-AF65-F5344CB8AC3E}">
        <p14:creationId xmlns:p14="http://schemas.microsoft.com/office/powerpoint/2010/main" val="1306124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LID4096" dirty="0"/>
          </a:p>
        </p:txBody>
      </p:sp>
      <p:sp>
        <p:nvSpPr>
          <p:cNvPr id="4" name="Foliennummernplatzhalter 3"/>
          <p:cNvSpPr>
            <a:spLocks noGrp="1"/>
          </p:cNvSpPr>
          <p:nvPr>
            <p:ph type="sldNum" sz="quarter" idx="5"/>
          </p:nvPr>
        </p:nvSpPr>
        <p:spPr/>
        <p:txBody>
          <a:bodyPr/>
          <a:lstStyle/>
          <a:p>
            <a:fld id="{8A036847-049F-439E-BADD-0F3444ED52DA}" type="slidenum">
              <a:rPr lang="de-DE" smtClean="0"/>
              <a:t>95</a:t>
            </a:fld>
            <a:endParaRPr lang="de-DE"/>
          </a:p>
        </p:txBody>
      </p:sp>
    </p:spTree>
    <p:extLst>
      <p:ext uri="{BB962C8B-B14F-4D97-AF65-F5344CB8AC3E}">
        <p14:creationId xmlns:p14="http://schemas.microsoft.com/office/powerpoint/2010/main" val="1431869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LID4096" dirty="0"/>
          </a:p>
        </p:txBody>
      </p:sp>
      <p:sp>
        <p:nvSpPr>
          <p:cNvPr id="4" name="Foliennummernplatzhalter 3"/>
          <p:cNvSpPr>
            <a:spLocks noGrp="1"/>
          </p:cNvSpPr>
          <p:nvPr>
            <p:ph type="sldNum" sz="quarter" idx="5"/>
          </p:nvPr>
        </p:nvSpPr>
        <p:spPr/>
        <p:txBody>
          <a:bodyPr/>
          <a:lstStyle/>
          <a:p>
            <a:fld id="{8A036847-049F-439E-BADD-0F3444ED52DA}" type="slidenum">
              <a:rPr lang="de-DE" smtClean="0"/>
              <a:t>96</a:t>
            </a:fld>
            <a:endParaRPr lang="de-DE"/>
          </a:p>
        </p:txBody>
      </p:sp>
    </p:spTree>
    <p:extLst>
      <p:ext uri="{BB962C8B-B14F-4D97-AF65-F5344CB8AC3E}">
        <p14:creationId xmlns:p14="http://schemas.microsoft.com/office/powerpoint/2010/main" val="574268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LID4096" dirty="0"/>
          </a:p>
        </p:txBody>
      </p:sp>
      <p:sp>
        <p:nvSpPr>
          <p:cNvPr id="4" name="Foliennummernplatzhalter 3"/>
          <p:cNvSpPr>
            <a:spLocks noGrp="1"/>
          </p:cNvSpPr>
          <p:nvPr>
            <p:ph type="sldNum" sz="quarter" idx="5"/>
          </p:nvPr>
        </p:nvSpPr>
        <p:spPr/>
        <p:txBody>
          <a:bodyPr/>
          <a:lstStyle/>
          <a:p>
            <a:fld id="{8A036847-049F-439E-BADD-0F3444ED52DA}" type="slidenum">
              <a:rPr lang="de-DE" smtClean="0"/>
              <a:t>97</a:t>
            </a:fld>
            <a:endParaRPr lang="de-DE"/>
          </a:p>
        </p:txBody>
      </p:sp>
    </p:spTree>
    <p:extLst>
      <p:ext uri="{BB962C8B-B14F-4D97-AF65-F5344CB8AC3E}">
        <p14:creationId xmlns:p14="http://schemas.microsoft.com/office/powerpoint/2010/main" val="2044678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LID4096" dirty="0"/>
          </a:p>
        </p:txBody>
      </p:sp>
      <p:sp>
        <p:nvSpPr>
          <p:cNvPr id="4" name="Foliennummernplatzhalter 3"/>
          <p:cNvSpPr>
            <a:spLocks noGrp="1"/>
          </p:cNvSpPr>
          <p:nvPr>
            <p:ph type="sldNum" sz="quarter" idx="5"/>
          </p:nvPr>
        </p:nvSpPr>
        <p:spPr/>
        <p:txBody>
          <a:bodyPr/>
          <a:lstStyle/>
          <a:p>
            <a:fld id="{8A036847-049F-439E-BADD-0F3444ED52DA}" type="slidenum">
              <a:rPr lang="de-DE" smtClean="0"/>
              <a:t>130</a:t>
            </a:fld>
            <a:endParaRPr lang="de-DE"/>
          </a:p>
        </p:txBody>
      </p:sp>
    </p:spTree>
    <p:extLst>
      <p:ext uri="{BB962C8B-B14F-4D97-AF65-F5344CB8AC3E}">
        <p14:creationId xmlns:p14="http://schemas.microsoft.com/office/powerpoint/2010/main" val="2921719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578A2E40-EAF4-4912-A453-6050E180AF56}" type="datetimeFigureOut">
              <a:rPr lang="de-DE" smtClean="0"/>
              <a:t>06.07.2020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113C65A-79D2-4017-998F-9A2CB95D9489}" type="slidenum">
              <a:rPr lang="de-DE" smtClean="0"/>
              <a:t>‹Nr.›</a:t>
            </a:fld>
            <a:endParaRPr lang="de-DE"/>
          </a:p>
        </p:txBody>
      </p:sp>
    </p:spTree>
    <p:extLst>
      <p:ext uri="{BB962C8B-B14F-4D97-AF65-F5344CB8AC3E}">
        <p14:creationId xmlns:p14="http://schemas.microsoft.com/office/powerpoint/2010/main" val="3963641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78A2E40-EAF4-4912-A453-6050E180AF56}" type="datetimeFigureOut">
              <a:rPr lang="de-DE" smtClean="0"/>
              <a:t>06.07.2020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113C65A-79D2-4017-998F-9A2CB95D9489}" type="slidenum">
              <a:rPr lang="de-DE" smtClean="0"/>
              <a:t>‹Nr.›</a:t>
            </a:fld>
            <a:endParaRPr lang="de-DE"/>
          </a:p>
        </p:txBody>
      </p:sp>
    </p:spTree>
    <p:extLst>
      <p:ext uri="{BB962C8B-B14F-4D97-AF65-F5344CB8AC3E}">
        <p14:creationId xmlns:p14="http://schemas.microsoft.com/office/powerpoint/2010/main" val="3188169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78A2E40-EAF4-4912-A453-6050E180AF56}" type="datetimeFigureOut">
              <a:rPr lang="de-DE" smtClean="0"/>
              <a:t>06.07.2020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113C65A-79D2-4017-998F-9A2CB95D9489}" type="slidenum">
              <a:rPr lang="de-DE" smtClean="0"/>
              <a:t>‹Nr.›</a:t>
            </a:fld>
            <a:endParaRPr lang="de-DE"/>
          </a:p>
        </p:txBody>
      </p:sp>
    </p:spTree>
    <p:extLst>
      <p:ext uri="{BB962C8B-B14F-4D97-AF65-F5344CB8AC3E}">
        <p14:creationId xmlns:p14="http://schemas.microsoft.com/office/powerpoint/2010/main" val="204923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7580086" cy="662781"/>
          </a:xfrm>
        </p:spPr>
        <p:txBody>
          <a:bodyPr>
            <a:noAutofit/>
          </a:bodyPr>
          <a:lstStyle>
            <a:lvl1pPr>
              <a:defRPr lang="de-DE" sz="4000" kern="1200" dirty="0">
                <a:solidFill>
                  <a:srgbClr val="575656"/>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Titelmasterformat durch </a:t>
            </a:r>
          </a:p>
        </p:txBody>
      </p:sp>
      <p:sp>
        <p:nvSpPr>
          <p:cNvPr id="3" name="Inhaltsplatzhalter 2"/>
          <p:cNvSpPr>
            <a:spLocks noGrp="1"/>
          </p:cNvSpPr>
          <p:nvPr>
            <p:ph idx="1"/>
          </p:nvPr>
        </p:nvSpPr>
        <p:spPr>
          <a:xfrm>
            <a:off x="838200" y="1437335"/>
            <a:ext cx="10515600" cy="4739628"/>
          </a:xfrm>
        </p:spPr>
        <p:txBody>
          <a:bodyPr/>
          <a:lstStyle>
            <a:lvl1pPr>
              <a:defRPr>
                <a:solidFill>
                  <a:srgbClr val="575656"/>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575656"/>
                </a:solidFill>
                <a:latin typeface="Open Sans" panose="020B0606030504020204" pitchFamily="34" charset="0"/>
                <a:ea typeface="Open Sans" panose="020B0606030504020204" pitchFamily="34" charset="0"/>
                <a:cs typeface="Open Sans" panose="020B0606030504020204" pitchFamily="34" charset="0"/>
              </a:defRPr>
            </a:lvl2pPr>
            <a:lvl3pPr>
              <a:defRPr>
                <a:solidFill>
                  <a:srgbClr val="575656"/>
                </a:solidFill>
                <a:latin typeface="Open Sans" panose="020B0606030504020204" pitchFamily="34" charset="0"/>
                <a:ea typeface="Open Sans" panose="020B0606030504020204" pitchFamily="34" charset="0"/>
                <a:cs typeface="Open Sans" panose="020B0606030504020204" pitchFamily="34" charset="0"/>
              </a:defRPr>
            </a:lvl3pPr>
            <a:lvl4pPr>
              <a:defRPr>
                <a:solidFill>
                  <a:srgbClr val="575656"/>
                </a:solidFill>
                <a:latin typeface="Open Sans" panose="020B0606030504020204" pitchFamily="34" charset="0"/>
                <a:ea typeface="Open Sans" panose="020B0606030504020204" pitchFamily="34" charset="0"/>
                <a:cs typeface="Open Sans" panose="020B0606030504020204" pitchFamily="34" charset="0"/>
              </a:defRPr>
            </a:lvl4pPr>
            <a:lvl5pPr>
              <a:defRPr>
                <a:solidFill>
                  <a:srgbClr val="57565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p:txBody>
          <a:bodyPr/>
          <a:lstStyle/>
          <a:p>
            <a:fld id="{578A2E40-EAF4-4912-A453-6050E180AF56}" type="datetimeFigureOut">
              <a:rPr lang="de-DE" smtClean="0"/>
              <a:t>06.07.2020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113C65A-79D2-4017-998F-9A2CB95D9489}" type="slidenum">
              <a:rPr lang="de-DE" smtClean="0"/>
              <a:t>‹Nr.›</a:t>
            </a:fld>
            <a:endParaRPr lang="de-DE"/>
          </a:p>
        </p:txBody>
      </p:sp>
      <p:pic>
        <p:nvPicPr>
          <p:cNvPr id="7" name="Grafik 6"/>
          <p:cNvPicPr>
            <a:picLocks noChangeAspect="1"/>
          </p:cNvPicPr>
          <p:nvPr userDrawn="1"/>
        </p:nvPicPr>
        <p:blipFill>
          <a:blip r:embed="rId2"/>
          <a:stretch>
            <a:fillRect/>
          </a:stretch>
        </p:blipFill>
        <p:spPr>
          <a:xfrm>
            <a:off x="8610600" y="183474"/>
            <a:ext cx="3477208" cy="844432"/>
          </a:xfrm>
          <a:prstGeom prst="rect">
            <a:avLst/>
          </a:prstGeom>
        </p:spPr>
      </p:pic>
      <p:pic>
        <p:nvPicPr>
          <p:cNvPr id="9" name="Grafik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204045"/>
            <a:ext cx="12192000" cy="57151"/>
          </a:xfrm>
          <a:prstGeom prst="rect">
            <a:avLst/>
          </a:prstGeom>
          <a:solidFill>
            <a:srgbClr val="0F70B8"/>
          </a:solidFill>
        </p:spPr>
      </p:pic>
    </p:spTree>
    <p:extLst>
      <p:ext uri="{BB962C8B-B14F-4D97-AF65-F5344CB8AC3E}">
        <p14:creationId xmlns:p14="http://schemas.microsoft.com/office/powerpoint/2010/main" val="2933383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578A2E40-EAF4-4912-A453-6050E180AF56}" type="datetimeFigureOut">
              <a:rPr lang="de-DE" smtClean="0"/>
              <a:t>06.07.2020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113C65A-79D2-4017-998F-9A2CB95D9489}" type="slidenum">
              <a:rPr lang="de-DE" smtClean="0"/>
              <a:t>‹Nr.›</a:t>
            </a:fld>
            <a:endParaRPr lang="de-DE"/>
          </a:p>
        </p:txBody>
      </p:sp>
    </p:spTree>
    <p:extLst>
      <p:ext uri="{BB962C8B-B14F-4D97-AF65-F5344CB8AC3E}">
        <p14:creationId xmlns:p14="http://schemas.microsoft.com/office/powerpoint/2010/main" val="1800416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578A2E40-EAF4-4912-A453-6050E180AF56}" type="datetimeFigureOut">
              <a:rPr lang="de-DE" smtClean="0"/>
              <a:t>06.07.2020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113C65A-79D2-4017-998F-9A2CB95D9489}" type="slidenum">
              <a:rPr lang="de-DE" smtClean="0"/>
              <a:t>‹Nr.›</a:t>
            </a:fld>
            <a:endParaRPr lang="de-DE"/>
          </a:p>
        </p:txBody>
      </p:sp>
    </p:spTree>
    <p:extLst>
      <p:ext uri="{BB962C8B-B14F-4D97-AF65-F5344CB8AC3E}">
        <p14:creationId xmlns:p14="http://schemas.microsoft.com/office/powerpoint/2010/main" val="73673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578A2E40-EAF4-4912-A453-6050E180AF56}" type="datetimeFigureOut">
              <a:rPr lang="de-DE" smtClean="0"/>
              <a:t>06.07.2020</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1113C65A-79D2-4017-998F-9A2CB95D9489}" type="slidenum">
              <a:rPr lang="de-DE" smtClean="0"/>
              <a:t>‹Nr.›</a:t>
            </a:fld>
            <a:endParaRPr lang="de-DE"/>
          </a:p>
        </p:txBody>
      </p:sp>
    </p:spTree>
    <p:extLst>
      <p:ext uri="{BB962C8B-B14F-4D97-AF65-F5344CB8AC3E}">
        <p14:creationId xmlns:p14="http://schemas.microsoft.com/office/powerpoint/2010/main" val="1591574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578A2E40-EAF4-4912-A453-6050E180AF56}" type="datetimeFigureOut">
              <a:rPr lang="de-DE" smtClean="0"/>
              <a:t>06.07.2020</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1113C65A-79D2-4017-998F-9A2CB95D9489}" type="slidenum">
              <a:rPr lang="de-DE" smtClean="0"/>
              <a:t>‹Nr.›</a:t>
            </a:fld>
            <a:endParaRPr lang="de-DE"/>
          </a:p>
        </p:txBody>
      </p:sp>
      <p:pic>
        <p:nvPicPr>
          <p:cNvPr id="6" name="Grafik 5"/>
          <p:cNvPicPr>
            <a:picLocks noChangeAspect="1"/>
          </p:cNvPicPr>
          <p:nvPr userDrawn="1"/>
        </p:nvPicPr>
        <p:blipFill>
          <a:blip r:embed="rId2"/>
          <a:stretch>
            <a:fillRect/>
          </a:stretch>
        </p:blipFill>
        <p:spPr>
          <a:xfrm>
            <a:off x="8610600" y="183474"/>
            <a:ext cx="3477208" cy="844432"/>
          </a:xfrm>
          <a:prstGeom prst="rect">
            <a:avLst/>
          </a:prstGeom>
        </p:spPr>
      </p:pic>
    </p:spTree>
    <p:extLst>
      <p:ext uri="{BB962C8B-B14F-4D97-AF65-F5344CB8AC3E}">
        <p14:creationId xmlns:p14="http://schemas.microsoft.com/office/powerpoint/2010/main" val="1461126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149290" y="6356350"/>
            <a:ext cx="3303037" cy="365125"/>
          </a:xfrm>
        </p:spPr>
        <p:txBody>
          <a:bodyPr/>
          <a:lstStyle/>
          <a:p>
            <a:fld id="{578A2E40-EAF4-4912-A453-6050E180AF56}" type="datetimeFigureOut">
              <a:rPr lang="de-DE" smtClean="0"/>
              <a:pPr/>
              <a:t>06.07.2020</a:t>
            </a:fld>
            <a:r>
              <a:rPr lang="de-DE" dirty="0"/>
              <a:t> – Christoph Sperl Netxp GmbH</a:t>
            </a:r>
          </a:p>
        </p:txBody>
      </p:sp>
      <p:pic>
        <p:nvPicPr>
          <p:cNvPr id="5" name="Grafik 4"/>
          <p:cNvPicPr>
            <a:picLocks noChangeAspect="1"/>
          </p:cNvPicPr>
          <p:nvPr userDrawn="1"/>
        </p:nvPicPr>
        <p:blipFill>
          <a:blip r:embed="rId2"/>
          <a:stretch>
            <a:fillRect/>
          </a:stretch>
        </p:blipFill>
        <p:spPr>
          <a:xfrm>
            <a:off x="8610600" y="183474"/>
            <a:ext cx="3477208" cy="844432"/>
          </a:xfrm>
          <a:prstGeom prst="rect">
            <a:avLst/>
          </a:prstGeom>
        </p:spPr>
      </p:pic>
    </p:spTree>
    <p:extLst>
      <p:ext uri="{BB962C8B-B14F-4D97-AF65-F5344CB8AC3E}">
        <p14:creationId xmlns:p14="http://schemas.microsoft.com/office/powerpoint/2010/main" val="1817779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578A2E40-EAF4-4912-A453-6050E180AF56}" type="datetimeFigureOut">
              <a:rPr lang="de-DE" smtClean="0"/>
              <a:t>06.07.2020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113C65A-79D2-4017-998F-9A2CB95D9489}" type="slidenum">
              <a:rPr lang="de-DE" smtClean="0"/>
              <a:t>‹Nr.›</a:t>
            </a:fld>
            <a:endParaRPr lang="de-DE"/>
          </a:p>
        </p:txBody>
      </p:sp>
    </p:spTree>
    <p:extLst>
      <p:ext uri="{BB962C8B-B14F-4D97-AF65-F5344CB8AC3E}">
        <p14:creationId xmlns:p14="http://schemas.microsoft.com/office/powerpoint/2010/main" val="1327849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578A2E40-EAF4-4912-A453-6050E180AF56}" type="datetimeFigureOut">
              <a:rPr lang="de-DE" smtClean="0"/>
              <a:t>06.07.2020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113C65A-79D2-4017-998F-9A2CB95D9489}" type="slidenum">
              <a:rPr lang="de-DE" smtClean="0"/>
              <a:t>‹Nr.›</a:t>
            </a:fld>
            <a:endParaRPr lang="de-DE"/>
          </a:p>
        </p:txBody>
      </p:sp>
    </p:spTree>
    <p:extLst>
      <p:ext uri="{BB962C8B-B14F-4D97-AF65-F5344CB8AC3E}">
        <p14:creationId xmlns:p14="http://schemas.microsoft.com/office/powerpoint/2010/main" val="3368055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8A2E40-EAF4-4912-A453-6050E180AF56}" type="datetimeFigureOut">
              <a:rPr lang="de-DE" smtClean="0"/>
              <a:t>06.07.2020</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3C65A-79D2-4017-998F-9A2CB95D9489}" type="slidenum">
              <a:rPr lang="de-DE" smtClean="0"/>
              <a:t>‹Nr.›</a:t>
            </a:fld>
            <a:endParaRPr lang="de-DE"/>
          </a:p>
        </p:txBody>
      </p:sp>
    </p:spTree>
    <p:extLst>
      <p:ext uri="{BB962C8B-B14F-4D97-AF65-F5344CB8AC3E}">
        <p14:creationId xmlns:p14="http://schemas.microsoft.com/office/powerpoint/2010/main" val="3088234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60.png"/><Relationship Id="rId3" Type="http://schemas.openxmlformats.org/officeDocument/2006/relationships/image" Target="../media/image120.png"/><Relationship Id="rId7" Type="http://schemas.openxmlformats.org/officeDocument/2006/relationships/image" Target="../media/image140.png"/><Relationship Id="rId12"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90.png"/><Relationship Id="rId5" Type="http://schemas.openxmlformats.org/officeDocument/2006/relationships/image" Target="../media/image130.png"/><Relationship Id="rId10"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150.png"/></Relationships>
</file>

<file path=ppt/slides/_rels/slide10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621.png"/></Relationships>
</file>

<file path=ppt/slides/_rels/slide10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video" Target="https://www.youtube.com/embed/ovxgNsQe2eY?feature=oembed" TargetMode="External"/><Relationship Id="rId6" Type="http://schemas.openxmlformats.org/officeDocument/2006/relationships/image" Target="../media/image621.png"/><Relationship Id="rId5" Type="http://schemas.openxmlformats.org/officeDocument/2006/relationships/image" Target="../media/image62.png"/><Relationship Id="rId4" Type="http://schemas.openxmlformats.org/officeDocument/2006/relationships/image" Target="../media/image105.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621.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s://youtu.be/vjsa11BqXPg" TargetMode="External"/><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bundesbank.de/de/aufgaben/unbarer-zahlungsverkehr/serviceangebot/sepa/glaeubiger-identifikationsnummer/glaeubiger-identifikationsnummer-642830" TargetMode="External"/><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190.png"/><Relationship Id="rId4" Type="http://schemas.openxmlformats.org/officeDocument/2006/relationships/image" Target="../media/image19.png"/></Relationships>
</file>

<file path=ppt/slides/_rels/slide1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621.png"/></Relationships>
</file>

<file path=ppt/slides/_rels/slide121.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image" Target="../media/image116.png"/><Relationship Id="rId12"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image" Target="../media/image1180.png"/><Relationship Id="rId5" Type="http://schemas.openxmlformats.org/officeDocument/2006/relationships/image" Target="../media/image115.png"/><Relationship Id="rId10" Type="http://schemas.openxmlformats.org/officeDocument/2006/relationships/image" Target="../media/image118.png"/><Relationship Id="rId4" Type="http://schemas.openxmlformats.org/officeDocument/2006/relationships/image" Target="../media/image115.png"/><Relationship Id="rId9" Type="http://schemas.openxmlformats.org/officeDocument/2006/relationships/image" Target="../media/image117.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4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14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 Target="slide6.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2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10.png"/><Relationship Id="rId3" Type="http://schemas.openxmlformats.org/officeDocument/2006/relationships/image" Target="../media/image260.png"/><Relationship Id="rId7" Type="http://schemas.openxmlformats.org/officeDocument/2006/relationships/image" Target="../media/image280.png"/><Relationship Id="rId12"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00.png"/><Relationship Id="rId5" Type="http://schemas.openxmlformats.org/officeDocument/2006/relationships/image" Target="../media/image270.png"/><Relationship Id="rId15" Type="http://schemas.openxmlformats.org/officeDocument/2006/relationships/image" Target="../media/image320.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290.png"/><Relationship Id="rId14"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 Target="slide24.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0.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slide" Target="slide61.xml"/><Relationship Id="rId1" Type="http://schemas.openxmlformats.org/officeDocument/2006/relationships/slideLayout" Target="../slideLayouts/slideLayout2.xml"/><Relationship Id="rId5" Type="http://schemas.openxmlformats.org/officeDocument/2006/relationships/slide" Target="slide117.xml"/><Relationship Id="rId4" Type="http://schemas.openxmlformats.org/officeDocument/2006/relationships/slide" Target="slide111.xml"/></Relationships>
</file>

<file path=ppt/slides/_rels/slide4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00.png"/><Relationship Id="rId7" Type="http://schemas.openxmlformats.org/officeDocument/2006/relationships/image" Target="../media/image420.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0.png"/><Relationship Id="rId4" Type="http://schemas.openxmlformats.org/officeDocument/2006/relationships/image" Target="../media/image41.png"/><Relationship Id="rId9" Type="http://schemas.openxmlformats.org/officeDocument/2006/relationships/image" Target="../media/image3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140.xml"/><Relationship Id="rId2" Type="http://schemas.openxmlformats.org/officeDocument/2006/relationships/slide" Target="slide12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9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0.png"/><Relationship Id="rId7" Type="http://schemas.openxmlformats.org/officeDocument/2006/relationships/image" Target="../media/image8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0.png"/><Relationship Id="rId4" Type="http://schemas.openxmlformats.org/officeDocument/2006/relationships/image" Target="../media/image7.png"/><Relationship Id="rId9" Type="http://schemas.openxmlformats.org/officeDocument/2006/relationships/image" Target="../media/image90.png"/></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35.png"/><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0.png"/><Relationship Id="rId7" Type="http://schemas.openxmlformats.org/officeDocument/2006/relationships/image" Target="../media/image62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4.png"/><Relationship Id="rId5" Type="http://schemas.openxmlformats.org/officeDocument/2006/relationships/image" Target="../media/image610.png"/><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image" Target="../media/image63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61.png"/></Relationships>
</file>

<file path=ppt/slides/_rels/slide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30.png"/><Relationship Id="rId3" Type="http://schemas.openxmlformats.org/officeDocument/2006/relationships/image" Target="../media/image630.png"/><Relationship Id="rId7" Type="http://schemas.openxmlformats.org/officeDocument/2006/relationships/image" Target="../media/image650.png"/><Relationship Id="rId12" Type="http://schemas.openxmlformats.org/officeDocument/2006/relationships/image" Target="../media/image74.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20.png"/><Relationship Id="rId5" Type="http://schemas.openxmlformats.org/officeDocument/2006/relationships/image" Target="../media/image640.png"/><Relationship Id="rId10" Type="http://schemas.openxmlformats.org/officeDocument/2006/relationships/image" Target="../media/image73.png"/><Relationship Id="rId4" Type="http://schemas.openxmlformats.org/officeDocument/2006/relationships/image" Target="../media/image69.png"/><Relationship Id="rId9" Type="http://schemas.openxmlformats.org/officeDocument/2006/relationships/image" Target="../media/image72.png"/><Relationship Id="rId14" Type="http://schemas.openxmlformats.org/officeDocument/2006/relationships/image" Target="../media/image67.png"/></Relationships>
</file>

<file path=ppt/slides/_rels/slide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740.png"/></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4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74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74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74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740.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9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61.png"/><Relationship Id="rId4" Type="http://schemas.openxmlformats.org/officeDocument/2006/relationships/image" Target="../media/image6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7" y="2422187"/>
            <a:ext cx="12166801" cy="4435813"/>
          </a:xfrm>
          <a:prstGeom prst="rect">
            <a:avLst/>
          </a:prstGeom>
        </p:spPr>
      </p:pic>
      <p:pic>
        <p:nvPicPr>
          <p:cNvPr id="4" name="Grafik 3"/>
          <p:cNvPicPr>
            <a:picLocks noChangeAspect="1"/>
          </p:cNvPicPr>
          <p:nvPr/>
        </p:nvPicPr>
        <p:blipFill>
          <a:blip r:embed="rId4"/>
          <a:stretch>
            <a:fillRect/>
          </a:stretch>
        </p:blipFill>
        <p:spPr>
          <a:xfrm>
            <a:off x="9117600" y="302419"/>
            <a:ext cx="2471363" cy="600165"/>
          </a:xfrm>
          <a:prstGeom prst="rect">
            <a:avLst/>
          </a:prstGeom>
        </p:spPr>
      </p:pic>
      <p:sp>
        <p:nvSpPr>
          <p:cNvPr id="5" name="Textfeld 4"/>
          <p:cNvSpPr txBox="1"/>
          <p:nvPr/>
        </p:nvSpPr>
        <p:spPr>
          <a:xfrm>
            <a:off x="381048" y="1316595"/>
            <a:ext cx="11424155" cy="1200329"/>
          </a:xfrm>
          <a:prstGeom prst="rect">
            <a:avLst/>
          </a:prstGeom>
          <a:noFill/>
        </p:spPr>
        <p:txBody>
          <a:bodyPr wrap="square" rtlCol="0">
            <a:spAutoFit/>
          </a:bodyPr>
          <a:lstStyle/>
          <a:p>
            <a:pPr algn="ctr"/>
            <a:r>
              <a:rPr lang="de-DE" sz="3600" dirty="0">
                <a:solidFill>
                  <a:srgbClr val="575656"/>
                </a:solidFill>
                <a:latin typeface="Open Sans" panose="020B0606030504020204" pitchFamily="34" charset="0"/>
                <a:ea typeface="Open Sans" panose="020B0606030504020204" pitchFamily="34" charset="0"/>
                <a:cs typeface="Open Sans" panose="020B0606030504020204" pitchFamily="34" charset="0"/>
              </a:rPr>
              <a:t>Herzlich Willkommen </a:t>
            </a:r>
            <a:br>
              <a:rPr lang="de-DE" sz="3600" dirty="0">
                <a:solidFill>
                  <a:srgbClr val="575656"/>
                </a:solidFill>
                <a:latin typeface="Open Sans" panose="020B0606030504020204" pitchFamily="34" charset="0"/>
                <a:ea typeface="Open Sans" panose="020B0606030504020204" pitchFamily="34" charset="0"/>
                <a:cs typeface="Open Sans" panose="020B0606030504020204" pitchFamily="34" charset="0"/>
              </a:rPr>
            </a:br>
            <a:endParaRPr lang="de-DE" sz="3600" dirty="0">
              <a:solidFill>
                <a:srgbClr val="57565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735" y="282319"/>
            <a:ext cx="869576" cy="719167"/>
          </a:xfrm>
          <a:prstGeom prst="rect">
            <a:avLst/>
          </a:prstGeom>
        </p:spPr>
      </p:pic>
      <p:pic>
        <p:nvPicPr>
          <p:cNvPr id="11" name="Grafik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3940" y="294137"/>
            <a:ext cx="1690462" cy="703184"/>
          </a:xfrm>
          <a:prstGeom prst="rect">
            <a:avLst/>
          </a:prstGeom>
        </p:spPr>
      </p:pic>
      <p:sp>
        <p:nvSpPr>
          <p:cNvPr id="7" name="Textfeld 6">
            <a:extLst>
              <a:ext uri="{FF2B5EF4-FFF2-40B4-BE49-F238E27FC236}">
                <a16:creationId xmlns:a16="http://schemas.microsoft.com/office/drawing/2014/main" id="{BEC04877-8CD7-42F7-85BB-CEEA585ABD2D}"/>
              </a:ext>
            </a:extLst>
          </p:cNvPr>
          <p:cNvSpPr txBox="1"/>
          <p:nvPr/>
        </p:nvSpPr>
        <p:spPr>
          <a:xfrm>
            <a:off x="381047" y="1916759"/>
            <a:ext cx="11424155" cy="3339376"/>
          </a:xfrm>
          <a:prstGeom prst="rect">
            <a:avLst/>
          </a:prstGeom>
          <a:noFill/>
        </p:spPr>
        <p:txBody>
          <a:bodyPr wrap="square" rtlCol="0">
            <a:spAutoFit/>
          </a:bodyPr>
          <a:lstStyle/>
          <a:p>
            <a:pPr algn="ctr">
              <a:spcAft>
                <a:spcPts val="1800"/>
              </a:spcAft>
            </a:pPr>
            <a:r>
              <a:rPr lang="de-DE" sz="4800" dirty="0">
                <a:solidFill>
                  <a:srgbClr val="575656"/>
                </a:solidFill>
                <a:latin typeface="Open Sans" panose="020B0606030504020204" pitchFamily="34" charset="0"/>
                <a:ea typeface="Open Sans" panose="020B0606030504020204" pitchFamily="34" charset="0"/>
                <a:cs typeface="Open Sans" panose="020B0606030504020204" pitchFamily="34" charset="0"/>
              </a:rPr>
              <a:t>Zum Seminar</a:t>
            </a:r>
            <a:br>
              <a:rPr lang="de-DE" sz="4800" dirty="0">
                <a:solidFill>
                  <a:srgbClr val="575656"/>
                </a:solidFill>
                <a:latin typeface="Open Sans" panose="020B0606030504020204" pitchFamily="34" charset="0"/>
                <a:ea typeface="Open Sans" panose="020B0606030504020204" pitchFamily="34" charset="0"/>
                <a:cs typeface="Open Sans" panose="020B0606030504020204" pitchFamily="34" charset="0"/>
              </a:rPr>
            </a:br>
            <a:r>
              <a:rPr lang="de-DE" sz="4800" dirty="0">
                <a:solidFill>
                  <a:srgbClr val="575656"/>
                </a:solidFill>
                <a:latin typeface="Open Sans" panose="020B0606030504020204" pitchFamily="34" charset="0"/>
                <a:ea typeface="Open Sans" panose="020B0606030504020204" pitchFamily="34" charset="0"/>
                <a:cs typeface="Open Sans" panose="020B0606030504020204" pitchFamily="34" charset="0"/>
              </a:rPr>
              <a:t>Finanzen und Buchhaltung </a:t>
            </a:r>
            <a:br>
              <a:rPr lang="de-DE" sz="4800" dirty="0">
                <a:solidFill>
                  <a:srgbClr val="575656"/>
                </a:solidFill>
                <a:latin typeface="Open Sans" panose="020B0606030504020204" pitchFamily="34" charset="0"/>
                <a:ea typeface="Open Sans" panose="020B0606030504020204" pitchFamily="34" charset="0"/>
                <a:cs typeface="Open Sans" panose="020B0606030504020204" pitchFamily="34" charset="0"/>
              </a:rPr>
            </a:br>
            <a:r>
              <a:rPr lang="de-DE" sz="4800" dirty="0">
                <a:solidFill>
                  <a:srgbClr val="575656"/>
                </a:solidFill>
                <a:latin typeface="Open Sans" panose="020B0606030504020204" pitchFamily="34" charset="0"/>
                <a:ea typeface="Open Sans" panose="020B0606030504020204" pitchFamily="34" charset="0"/>
                <a:cs typeface="Open Sans" panose="020B0606030504020204" pitchFamily="34" charset="0"/>
              </a:rPr>
              <a:t>in Netxp-Verein</a:t>
            </a:r>
          </a:p>
          <a:p>
            <a:pPr algn="ctr">
              <a:spcAft>
                <a:spcPts val="1800"/>
              </a:spcAft>
            </a:pPr>
            <a:r>
              <a:rPr lang="de-DE" sz="1600" dirty="0">
                <a:solidFill>
                  <a:srgbClr val="575656"/>
                </a:solidFill>
                <a:latin typeface="Open Sans" panose="020B0606030504020204" pitchFamily="34" charset="0"/>
                <a:ea typeface="Open Sans" panose="020B0606030504020204" pitchFamily="34" charset="0"/>
                <a:cs typeface="Open Sans" panose="020B0606030504020204" pitchFamily="34" charset="0"/>
              </a:rPr>
              <a:t>Christoph Sperl Netxp GmbH</a:t>
            </a:r>
            <a:br>
              <a:rPr lang="de-DE" sz="3600" dirty="0">
                <a:solidFill>
                  <a:srgbClr val="575656"/>
                </a:solidFill>
                <a:latin typeface="Open Sans" panose="020B0606030504020204" pitchFamily="34" charset="0"/>
                <a:ea typeface="Open Sans" panose="020B0606030504020204" pitchFamily="34" charset="0"/>
                <a:cs typeface="Open Sans" panose="020B0606030504020204" pitchFamily="34" charset="0"/>
              </a:rPr>
            </a:br>
            <a:endParaRPr lang="de-DE" sz="3600" dirty="0">
              <a:solidFill>
                <a:srgbClr val="575656"/>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63856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F25456-D1C6-4668-A1F1-969879B3A55A}"/>
              </a:ext>
            </a:extLst>
          </p:cNvPr>
          <p:cNvSpPr>
            <a:spLocks noGrp="1"/>
          </p:cNvSpPr>
          <p:nvPr>
            <p:ph type="title"/>
          </p:nvPr>
        </p:nvSpPr>
        <p:spPr/>
        <p:txBody>
          <a:bodyPr/>
          <a:lstStyle/>
          <a:p>
            <a:r>
              <a:rPr lang="de-DE" dirty="0"/>
              <a:t>Anlegen von</a:t>
            </a:r>
            <a:endParaRPr lang="LID4096" dirty="0"/>
          </a:p>
        </p:txBody>
      </p:sp>
      <mc:AlternateContent xmlns:mc="http://schemas.openxmlformats.org/markup-compatibility/2006" xmlns:pslz="http://schemas.microsoft.com/office/powerpoint/2016/slidezoom">
        <mc:Choice Requires="pslz">
          <p:graphicFrame>
            <p:nvGraphicFramePr>
              <p:cNvPr id="7" name="Folienzoom 6">
                <a:extLst>
                  <a:ext uri="{FF2B5EF4-FFF2-40B4-BE49-F238E27FC236}">
                    <a16:creationId xmlns:a16="http://schemas.microsoft.com/office/drawing/2014/main" id="{051FF028-D7C7-47BE-92A4-111044EFD8F4}"/>
                  </a:ext>
                </a:extLst>
              </p:cNvPr>
              <p:cNvGraphicFramePr>
                <a:graphicFrameLocks noChangeAspect="1"/>
              </p:cNvGraphicFramePr>
              <p:nvPr>
                <p:extLst>
                  <p:ext uri="{D42A27DB-BD31-4B8C-83A1-F6EECF244321}">
                    <p14:modId xmlns:p14="http://schemas.microsoft.com/office/powerpoint/2010/main" val="3587800775"/>
                  </p:ext>
                </p:extLst>
              </p:nvPr>
            </p:nvGraphicFramePr>
            <p:xfrm>
              <a:off x="849745" y="1533358"/>
              <a:ext cx="2373746" cy="1335232"/>
            </p:xfrm>
            <a:graphic>
              <a:graphicData uri="http://schemas.microsoft.com/office/powerpoint/2016/slidezoom">
                <pslz:sldZm>
                  <pslz:sldZmObj sldId="266" cId="1192867172">
                    <pslz:zmPr id="{120CF78A-A3BB-46C2-9B4B-FF9A229176DE}" returnToParent="0" transitionDur="1000">
                      <p166:blipFill xmlns:p166="http://schemas.microsoft.com/office/powerpoint/2016/6/main">
                        <a:blip r:embed="rId2"/>
                        <a:stretch>
                          <a:fillRect/>
                        </a:stretch>
                      </p166:blipFill>
                      <p166:spPr xmlns:p166="http://schemas.microsoft.com/office/powerpoint/2016/6/main">
                        <a:xfrm>
                          <a:off x="0" y="0"/>
                          <a:ext cx="2373746" cy="1335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7" name="Folienzoom 6">
                <a:extLst>
                  <a:ext uri="{FF2B5EF4-FFF2-40B4-BE49-F238E27FC236}">
                    <a16:creationId xmlns:a16="http://schemas.microsoft.com/office/drawing/2014/main" id="{051FF028-D7C7-47BE-92A4-111044EFD8F4}"/>
                  </a:ext>
                </a:extLst>
              </p:cNvPr>
              <p:cNvPicPr>
                <a:picLocks noGrp="1" noRot="1" noChangeAspect="1" noMove="1" noResize="1" noEditPoints="1" noAdjustHandles="1" noChangeArrowheads="1" noChangeShapeType="1"/>
              </p:cNvPicPr>
              <p:nvPr/>
            </p:nvPicPr>
            <p:blipFill>
              <a:blip r:embed="rId3"/>
              <a:stretch>
                <a:fillRect/>
              </a:stretch>
            </p:blipFill>
            <p:spPr>
              <a:xfrm>
                <a:off x="849745" y="1533358"/>
                <a:ext cx="2373746" cy="1335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xmlns:pslz="http://schemas.microsoft.com/office/powerpoint/2016/slidezoom">
        <mc:Choice Requires="pslz">
          <p:graphicFrame>
            <p:nvGraphicFramePr>
              <p:cNvPr id="13" name="Folienzoom 12">
                <a:extLst>
                  <a:ext uri="{FF2B5EF4-FFF2-40B4-BE49-F238E27FC236}">
                    <a16:creationId xmlns:a16="http://schemas.microsoft.com/office/drawing/2014/main" id="{18508E4B-D462-4155-93A2-42FBC21671FD}"/>
                  </a:ext>
                </a:extLst>
              </p:cNvPr>
              <p:cNvGraphicFramePr>
                <a:graphicFrameLocks noChangeAspect="1"/>
              </p:cNvGraphicFramePr>
              <p:nvPr>
                <p:extLst>
                  <p:ext uri="{D42A27DB-BD31-4B8C-83A1-F6EECF244321}">
                    <p14:modId xmlns:p14="http://schemas.microsoft.com/office/powerpoint/2010/main" val="2505576016"/>
                  </p:ext>
                </p:extLst>
              </p:nvPr>
            </p:nvGraphicFramePr>
            <p:xfrm>
              <a:off x="849745" y="4542188"/>
              <a:ext cx="2373746" cy="1335232"/>
            </p:xfrm>
            <a:graphic>
              <a:graphicData uri="http://schemas.microsoft.com/office/powerpoint/2016/slidezoom">
                <pslz:sldZm>
                  <pslz:sldZmObj sldId="268" cId="3675779943">
                    <pslz:zmPr id="{A1C68E8A-7A75-4D91-9D96-F52D1E4B5188}" returnToParent="0" transitionDur="1000">
                      <p166:blipFill xmlns:p166="http://schemas.microsoft.com/office/powerpoint/2016/6/main">
                        <a:blip r:embed="rId4"/>
                        <a:stretch>
                          <a:fillRect/>
                        </a:stretch>
                      </p166:blipFill>
                      <p166:spPr xmlns:p166="http://schemas.microsoft.com/office/powerpoint/2016/6/main">
                        <a:xfrm>
                          <a:off x="0" y="0"/>
                          <a:ext cx="2373746" cy="1335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13" name="Folienzoom 12">
                <a:extLst>
                  <a:ext uri="{FF2B5EF4-FFF2-40B4-BE49-F238E27FC236}">
                    <a16:creationId xmlns:a16="http://schemas.microsoft.com/office/drawing/2014/main" id="{18508E4B-D462-4155-93A2-42FBC21671FD}"/>
                  </a:ext>
                </a:extLst>
              </p:cNvPr>
              <p:cNvPicPr>
                <a:picLocks noGrp="1" noRot="1" noChangeAspect="1" noMove="1" noResize="1" noEditPoints="1" noAdjustHandles="1" noChangeArrowheads="1" noChangeShapeType="1"/>
              </p:cNvPicPr>
              <p:nvPr/>
            </p:nvPicPr>
            <p:blipFill>
              <a:blip r:embed="rId5"/>
              <a:stretch>
                <a:fillRect/>
              </a:stretch>
            </p:blipFill>
            <p:spPr>
              <a:xfrm>
                <a:off x="849745" y="4542188"/>
                <a:ext cx="2373746" cy="1335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xmlns:pslz="http://schemas.microsoft.com/office/powerpoint/2016/slidezoom">
        <mc:Choice Requires="pslz">
          <p:graphicFrame>
            <p:nvGraphicFramePr>
              <p:cNvPr id="15" name="Folienzoom 14">
                <a:extLst>
                  <a:ext uri="{FF2B5EF4-FFF2-40B4-BE49-F238E27FC236}">
                    <a16:creationId xmlns:a16="http://schemas.microsoft.com/office/drawing/2014/main" id="{D6FF3A02-AE18-43B0-8977-152301F32C91}"/>
                  </a:ext>
                </a:extLst>
              </p:cNvPr>
              <p:cNvGraphicFramePr>
                <a:graphicFrameLocks noChangeAspect="1"/>
              </p:cNvGraphicFramePr>
              <p:nvPr>
                <p:extLst>
                  <p:ext uri="{D42A27DB-BD31-4B8C-83A1-F6EECF244321}">
                    <p14:modId xmlns:p14="http://schemas.microsoft.com/office/powerpoint/2010/main" val="2277321880"/>
                  </p:ext>
                </p:extLst>
              </p:nvPr>
            </p:nvGraphicFramePr>
            <p:xfrm>
              <a:off x="3934691" y="1533358"/>
              <a:ext cx="2373746" cy="1335232"/>
            </p:xfrm>
            <a:graphic>
              <a:graphicData uri="http://schemas.microsoft.com/office/powerpoint/2016/slidezoom">
                <pslz:sldZm>
                  <pslz:sldZmObj sldId="269" cId="398853200">
                    <pslz:zmPr id="{46EDACF1-E87A-44CC-86A7-334D51BAEF17}" returnToParent="0" transitionDur="1000">
                      <p166:blipFill xmlns:p166="http://schemas.microsoft.com/office/powerpoint/2016/6/main">
                        <a:blip r:embed="rId6"/>
                        <a:stretch>
                          <a:fillRect/>
                        </a:stretch>
                      </p166:blipFill>
                      <p166:spPr xmlns:p166="http://schemas.microsoft.com/office/powerpoint/2016/6/main">
                        <a:xfrm>
                          <a:off x="0" y="0"/>
                          <a:ext cx="2373746" cy="1335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15" name="Folienzoom 14">
                <a:extLst>
                  <a:ext uri="{FF2B5EF4-FFF2-40B4-BE49-F238E27FC236}">
                    <a16:creationId xmlns:a16="http://schemas.microsoft.com/office/drawing/2014/main" id="{D6FF3A02-AE18-43B0-8977-152301F32C91}"/>
                  </a:ext>
                </a:extLst>
              </p:cNvPr>
              <p:cNvPicPr>
                <a:picLocks noGrp="1" noRot="1" noChangeAspect="1" noMove="1" noResize="1" noEditPoints="1" noAdjustHandles="1" noChangeArrowheads="1" noChangeShapeType="1"/>
              </p:cNvPicPr>
              <p:nvPr/>
            </p:nvPicPr>
            <p:blipFill>
              <a:blip r:embed="rId7"/>
              <a:stretch>
                <a:fillRect/>
              </a:stretch>
            </p:blipFill>
            <p:spPr>
              <a:xfrm>
                <a:off x="3934691" y="1533358"/>
                <a:ext cx="2373746" cy="1335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xmlns:pslz="http://schemas.microsoft.com/office/powerpoint/2016/slidezoom">
        <mc:Choice Requires="pslz">
          <p:graphicFrame>
            <p:nvGraphicFramePr>
              <p:cNvPr id="17" name="Folienzoom 16">
                <a:extLst>
                  <a:ext uri="{FF2B5EF4-FFF2-40B4-BE49-F238E27FC236}">
                    <a16:creationId xmlns:a16="http://schemas.microsoft.com/office/drawing/2014/main" id="{276882BA-87BE-40FA-B655-E67BBF54D0F0}"/>
                  </a:ext>
                </a:extLst>
              </p:cNvPr>
              <p:cNvGraphicFramePr>
                <a:graphicFrameLocks noChangeAspect="1"/>
              </p:cNvGraphicFramePr>
              <p:nvPr>
                <p:extLst>
                  <p:ext uri="{D42A27DB-BD31-4B8C-83A1-F6EECF244321}">
                    <p14:modId xmlns:p14="http://schemas.microsoft.com/office/powerpoint/2010/main" val="3280555893"/>
                  </p:ext>
                </p:extLst>
              </p:nvPr>
            </p:nvGraphicFramePr>
            <p:xfrm>
              <a:off x="3934691" y="3037773"/>
              <a:ext cx="2373746" cy="1335232"/>
            </p:xfrm>
            <a:graphic>
              <a:graphicData uri="http://schemas.microsoft.com/office/powerpoint/2016/slidezoom">
                <pslz:sldZm>
                  <pslz:sldZmObj sldId="270" cId="876176370">
                    <pslz:zmPr id="{485E6A23-7C29-4E1D-94D9-26CB3C0D8B59}" returnToParent="0" transitionDur="1000">
                      <p166:blipFill xmlns:p166="http://schemas.microsoft.com/office/powerpoint/2016/6/main">
                        <a:blip r:embed="rId8"/>
                        <a:stretch>
                          <a:fillRect/>
                        </a:stretch>
                      </p166:blipFill>
                      <p166:spPr xmlns:p166="http://schemas.microsoft.com/office/powerpoint/2016/6/main">
                        <a:xfrm>
                          <a:off x="0" y="0"/>
                          <a:ext cx="2373746" cy="1335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17" name="Folienzoom 16">
                <a:extLst>
                  <a:ext uri="{FF2B5EF4-FFF2-40B4-BE49-F238E27FC236}">
                    <a16:creationId xmlns:a16="http://schemas.microsoft.com/office/drawing/2014/main" id="{276882BA-87BE-40FA-B655-E67BBF54D0F0}"/>
                  </a:ext>
                </a:extLst>
              </p:cNvPr>
              <p:cNvPicPr>
                <a:picLocks noGrp="1" noRot="1" noChangeAspect="1" noMove="1" noResize="1" noEditPoints="1" noAdjustHandles="1" noChangeArrowheads="1" noChangeShapeType="1"/>
              </p:cNvPicPr>
              <p:nvPr/>
            </p:nvPicPr>
            <p:blipFill>
              <a:blip r:embed="rId9"/>
              <a:stretch>
                <a:fillRect/>
              </a:stretch>
            </p:blipFill>
            <p:spPr>
              <a:xfrm>
                <a:off x="3934691" y="3037773"/>
                <a:ext cx="2373746" cy="1335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xmlns:pslz="http://schemas.microsoft.com/office/powerpoint/2016/slidezoom">
        <mc:Choice Requires="pslz">
          <p:graphicFrame>
            <p:nvGraphicFramePr>
              <p:cNvPr id="19" name="Folienzoom 18">
                <a:extLst>
                  <a:ext uri="{FF2B5EF4-FFF2-40B4-BE49-F238E27FC236}">
                    <a16:creationId xmlns:a16="http://schemas.microsoft.com/office/drawing/2014/main" id="{1341FA41-FC45-431E-ACDC-1E092C39FF83}"/>
                  </a:ext>
                </a:extLst>
              </p:cNvPr>
              <p:cNvGraphicFramePr>
                <a:graphicFrameLocks noChangeAspect="1"/>
              </p:cNvGraphicFramePr>
              <p:nvPr>
                <p:extLst>
                  <p:ext uri="{D42A27DB-BD31-4B8C-83A1-F6EECF244321}">
                    <p14:modId xmlns:p14="http://schemas.microsoft.com/office/powerpoint/2010/main" val="2556721705"/>
                  </p:ext>
                </p:extLst>
              </p:nvPr>
            </p:nvGraphicFramePr>
            <p:xfrm>
              <a:off x="8506691" y="4690069"/>
              <a:ext cx="3048000" cy="1714500"/>
            </p:xfrm>
            <a:graphic>
              <a:graphicData uri="http://schemas.microsoft.com/office/powerpoint/2016/slidezoom">
                <pslz:sldZm>
                  <pslz:sldZmObj sldId="257" cId="693922425">
                    <pslz:zmPr id="{F7A067CC-CCE7-4AF6-8C97-585CD12830C4}" returnToParent="0" transitionDur="1000">
                      <p166:blipFill xmlns:p166="http://schemas.microsoft.com/office/powerpoint/2016/6/main">
                        <a:blip r:embed="rId10"/>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19" name="Folienzoom 18">
                <a:extLst>
                  <a:ext uri="{FF2B5EF4-FFF2-40B4-BE49-F238E27FC236}">
                    <a16:creationId xmlns:a16="http://schemas.microsoft.com/office/drawing/2014/main" id="{1341FA41-FC45-431E-ACDC-1E092C39FF83}"/>
                  </a:ext>
                </a:extLst>
              </p:cNvPr>
              <p:cNvPicPr>
                <a:picLocks noGrp="1" noRot="1" noChangeAspect="1" noMove="1" noResize="1" noEditPoints="1" noAdjustHandles="1" noChangeArrowheads="1" noChangeShapeType="1"/>
              </p:cNvPicPr>
              <p:nvPr/>
            </p:nvPicPr>
            <p:blipFill>
              <a:blip r:embed="rId11"/>
              <a:stretch>
                <a:fillRect/>
              </a:stretch>
            </p:blipFill>
            <p:spPr>
              <a:xfrm>
                <a:off x="8506691" y="4690069"/>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xmlns:pslz="http://schemas.microsoft.com/office/powerpoint/2016/slidezoom">
        <mc:Choice Requires="pslz">
          <p:graphicFrame>
            <p:nvGraphicFramePr>
              <p:cNvPr id="21" name="Folienzoom 20">
                <a:extLst>
                  <a:ext uri="{FF2B5EF4-FFF2-40B4-BE49-F238E27FC236}">
                    <a16:creationId xmlns:a16="http://schemas.microsoft.com/office/drawing/2014/main" id="{AAA0151A-8F92-48FA-BB02-58604CB20465}"/>
                  </a:ext>
                </a:extLst>
              </p:cNvPr>
              <p:cNvGraphicFramePr>
                <a:graphicFrameLocks noChangeAspect="1"/>
              </p:cNvGraphicFramePr>
              <p:nvPr>
                <p:extLst>
                  <p:ext uri="{D42A27DB-BD31-4B8C-83A1-F6EECF244321}">
                    <p14:modId xmlns:p14="http://schemas.microsoft.com/office/powerpoint/2010/main" val="472382936"/>
                  </p:ext>
                </p:extLst>
              </p:nvPr>
            </p:nvGraphicFramePr>
            <p:xfrm>
              <a:off x="849745" y="3037773"/>
              <a:ext cx="2373746" cy="1335232"/>
            </p:xfrm>
            <a:graphic>
              <a:graphicData uri="http://schemas.microsoft.com/office/powerpoint/2016/slidezoom">
                <pslz:sldZm>
                  <pslz:sldZmObj sldId="274" cId="46084739">
                    <pslz:zmPr id="{C4984E49-86FC-4E77-98A6-06C7F6D12C0D}" returnToParent="0" transitionDur="1000">
                      <p166:blipFill xmlns:p166="http://schemas.microsoft.com/office/powerpoint/2016/6/main">
                        <a:blip r:embed="rId12"/>
                        <a:stretch>
                          <a:fillRect/>
                        </a:stretch>
                      </p166:blipFill>
                      <p166:spPr xmlns:p166="http://schemas.microsoft.com/office/powerpoint/2016/6/main">
                        <a:xfrm>
                          <a:off x="0" y="0"/>
                          <a:ext cx="2373746" cy="1335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21" name="Folienzoom 20">
                <a:extLst>
                  <a:ext uri="{FF2B5EF4-FFF2-40B4-BE49-F238E27FC236}">
                    <a16:creationId xmlns:a16="http://schemas.microsoft.com/office/drawing/2014/main" id="{AAA0151A-8F92-48FA-BB02-58604CB20465}"/>
                  </a:ext>
                </a:extLst>
              </p:cNvPr>
              <p:cNvPicPr>
                <a:picLocks noGrp="1" noRot="1" noChangeAspect="1" noMove="1" noResize="1" noEditPoints="1" noAdjustHandles="1" noChangeArrowheads="1" noChangeShapeType="1"/>
              </p:cNvPicPr>
              <p:nvPr/>
            </p:nvPicPr>
            <p:blipFill>
              <a:blip r:embed="rId13"/>
              <a:stretch>
                <a:fillRect/>
              </a:stretch>
            </p:blipFill>
            <p:spPr>
              <a:xfrm>
                <a:off x="849745" y="3037773"/>
                <a:ext cx="2373746" cy="1335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17305061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A8317B-8C3B-4E36-B3C2-F5F0EFE358D8}"/>
              </a:ext>
            </a:extLst>
          </p:cNvPr>
          <p:cNvSpPr>
            <a:spLocks noGrp="1"/>
          </p:cNvSpPr>
          <p:nvPr>
            <p:ph type="title"/>
          </p:nvPr>
        </p:nvSpPr>
        <p:spPr/>
        <p:txBody>
          <a:bodyPr/>
          <a:lstStyle/>
          <a:p>
            <a:r>
              <a:rPr lang="de-DE" sz="3200" dirty="0"/>
              <a:t>Rückläufer buchen und neu soll stellen</a:t>
            </a:r>
            <a:endParaRPr lang="LID4096" sz="3200" dirty="0"/>
          </a:p>
        </p:txBody>
      </p:sp>
      <p:sp>
        <p:nvSpPr>
          <p:cNvPr id="5" name="Textfeld 4">
            <a:extLst>
              <a:ext uri="{FF2B5EF4-FFF2-40B4-BE49-F238E27FC236}">
                <a16:creationId xmlns:a16="http://schemas.microsoft.com/office/drawing/2014/main" id="{AE9FB409-7848-4931-AFA2-456B22C0F4AE}"/>
              </a:ext>
            </a:extLst>
          </p:cNvPr>
          <p:cNvSpPr txBox="1"/>
          <p:nvPr/>
        </p:nvSpPr>
        <p:spPr>
          <a:xfrm>
            <a:off x="8690578" y="1390493"/>
            <a:ext cx="3272191" cy="4801314"/>
          </a:xfrm>
          <a:prstGeom prst="rect">
            <a:avLst/>
          </a:prstGeom>
          <a:noFill/>
        </p:spPr>
        <p:txBody>
          <a:bodyPr wrap="square" rtlCol="0">
            <a:spAutoFit/>
          </a:bodyPr>
          <a:lstStyle/>
          <a:p>
            <a:r>
              <a:rPr lang="de-DE" dirty="0"/>
              <a:t>In der speziellen Rückläufermaske wird das Mitglied automatisch zugewiesen und die Buchung vorbereitet. Wenn das Mitglied nicht gefunden werden kann, hat dies einen folgender Gründe:</a:t>
            </a:r>
          </a:p>
          <a:p>
            <a:pPr marL="285750" indent="-285750">
              <a:buFontTx/>
              <a:buChar char="-"/>
            </a:pPr>
            <a:r>
              <a:rPr lang="de-DE" dirty="0"/>
              <a:t>Das Mitglied hat inzwischen einen anderen Beitrag</a:t>
            </a:r>
          </a:p>
          <a:p>
            <a:pPr marL="285750" indent="-285750">
              <a:buFontTx/>
              <a:buChar char="-"/>
            </a:pPr>
            <a:r>
              <a:rPr lang="de-DE" dirty="0"/>
              <a:t>Das Mitglied hat inzwischen eine andere IBAN</a:t>
            </a:r>
          </a:p>
          <a:p>
            <a:pPr marL="285750" indent="-285750">
              <a:buFontTx/>
              <a:buChar char="-"/>
            </a:pPr>
            <a:r>
              <a:rPr lang="de-DE" dirty="0"/>
              <a:t>Das Mitglied ist inzwischen ausgetreten oder verstorben</a:t>
            </a:r>
          </a:p>
          <a:p>
            <a:r>
              <a:rPr lang="de-DE" dirty="0"/>
              <a:t>In diesem Fall ist das Mitglied manuell zu suchen oder der Rückläufer als normale Buchung zu buchen.</a:t>
            </a:r>
          </a:p>
        </p:txBody>
      </p:sp>
      <p:pic>
        <p:nvPicPr>
          <p:cNvPr id="3" name="Grafik 2">
            <a:extLst>
              <a:ext uri="{FF2B5EF4-FFF2-40B4-BE49-F238E27FC236}">
                <a16:creationId xmlns:a16="http://schemas.microsoft.com/office/drawing/2014/main" id="{C8C8B06B-36A3-4AD0-B251-E4B5B50822AC}"/>
              </a:ext>
            </a:extLst>
          </p:cNvPr>
          <p:cNvPicPr>
            <a:picLocks noChangeAspect="1"/>
          </p:cNvPicPr>
          <p:nvPr/>
        </p:nvPicPr>
        <p:blipFill>
          <a:blip r:embed="rId2"/>
          <a:stretch>
            <a:fillRect/>
          </a:stretch>
        </p:blipFill>
        <p:spPr>
          <a:xfrm>
            <a:off x="838200" y="1625915"/>
            <a:ext cx="6963055" cy="4866960"/>
          </a:xfrm>
          <a:prstGeom prst="rect">
            <a:avLst/>
          </a:prstGeom>
        </p:spPr>
      </p:pic>
    </p:spTree>
    <p:extLst>
      <p:ext uri="{BB962C8B-B14F-4D97-AF65-F5344CB8AC3E}">
        <p14:creationId xmlns:p14="http://schemas.microsoft.com/office/powerpoint/2010/main" val="2744434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A8317B-8C3B-4E36-B3C2-F5F0EFE358D8}"/>
              </a:ext>
            </a:extLst>
          </p:cNvPr>
          <p:cNvSpPr>
            <a:spLocks noGrp="1"/>
          </p:cNvSpPr>
          <p:nvPr>
            <p:ph type="title"/>
          </p:nvPr>
        </p:nvSpPr>
        <p:spPr/>
        <p:txBody>
          <a:bodyPr/>
          <a:lstStyle/>
          <a:p>
            <a:r>
              <a:rPr lang="de-DE" sz="3200" dirty="0"/>
              <a:t>Rückläufer buchen und neu soll stellen</a:t>
            </a:r>
            <a:endParaRPr lang="LID4096" sz="3200" dirty="0"/>
          </a:p>
        </p:txBody>
      </p:sp>
      <p:sp>
        <p:nvSpPr>
          <p:cNvPr id="5" name="Textfeld 4">
            <a:extLst>
              <a:ext uri="{FF2B5EF4-FFF2-40B4-BE49-F238E27FC236}">
                <a16:creationId xmlns:a16="http://schemas.microsoft.com/office/drawing/2014/main" id="{AE9FB409-7848-4931-AFA2-456B22C0F4AE}"/>
              </a:ext>
            </a:extLst>
          </p:cNvPr>
          <p:cNvSpPr txBox="1"/>
          <p:nvPr/>
        </p:nvSpPr>
        <p:spPr>
          <a:xfrm>
            <a:off x="8690578" y="1390493"/>
            <a:ext cx="3272191" cy="1754326"/>
          </a:xfrm>
          <a:prstGeom prst="rect">
            <a:avLst/>
          </a:prstGeom>
          <a:noFill/>
        </p:spPr>
        <p:txBody>
          <a:bodyPr wrap="square" rtlCol="0">
            <a:spAutoFit/>
          </a:bodyPr>
          <a:lstStyle/>
          <a:p>
            <a:r>
              <a:rPr lang="de-DE" dirty="0"/>
              <a:t>Hier werden die Posten angezeigt, die zurückgebucht wurden. Bei Familienzahlern können hier auch mehrere Mitglieder mit ihren Posten aufgelistet werden.</a:t>
            </a:r>
          </a:p>
        </p:txBody>
      </p:sp>
      <p:pic>
        <p:nvPicPr>
          <p:cNvPr id="3" name="Grafik 2">
            <a:extLst>
              <a:ext uri="{FF2B5EF4-FFF2-40B4-BE49-F238E27FC236}">
                <a16:creationId xmlns:a16="http://schemas.microsoft.com/office/drawing/2014/main" id="{C8C8B06B-36A3-4AD0-B251-E4B5B50822AC}"/>
              </a:ext>
            </a:extLst>
          </p:cNvPr>
          <p:cNvPicPr>
            <a:picLocks noChangeAspect="1"/>
          </p:cNvPicPr>
          <p:nvPr/>
        </p:nvPicPr>
        <p:blipFill>
          <a:blip r:embed="rId2"/>
          <a:stretch>
            <a:fillRect/>
          </a:stretch>
        </p:blipFill>
        <p:spPr>
          <a:xfrm>
            <a:off x="838200" y="1625915"/>
            <a:ext cx="6963055" cy="4866960"/>
          </a:xfrm>
          <a:prstGeom prst="rect">
            <a:avLst/>
          </a:prstGeom>
        </p:spPr>
      </p:pic>
      <p:cxnSp>
        <p:nvCxnSpPr>
          <p:cNvPr id="7" name="Gerade Verbindung mit Pfeil 6">
            <a:extLst>
              <a:ext uri="{FF2B5EF4-FFF2-40B4-BE49-F238E27FC236}">
                <a16:creationId xmlns:a16="http://schemas.microsoft.com/office/drawing/2014/main" id="{F8E79978-591A-4972-98F3-EF8F67379C41}"/>
              </a:ext>
            </a:extLst>
          </p:cNvPr>
          <p:cNvCxnSpPr>
            <a:cxnSpLocks/>
            <a:stCxn id="5" idx="1"/>
          </p:cNvCxnSpPr>
          <p:nvPr/>
        </p:nvCxnSpPr>
        <p:spPr>
          <a:xfrm flipH="1">
            <a:off x="3914538" y="2267656"/>
            <a:ext cx="4776040" cy="2553726"/>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9" name="Gerade Verbindung mit Pfeil 8">
            <a:extLst>
              <a:ext uri="{FF2B5EF4-FFF2-40B4-BE49-F238E27FC236}">
                <a16:creationId xmlns:a16="http://schemas.microsoft.com/office/drawing/2014/main" id="{B20FFD97-3847-412D-9B55-9BE200913CD5}"/>
              </a:ext>
            </a:extLst>
          </p:cNvPr>
          <p:cNvCxnSpPr>
            <a:cxnSpLocks/>
            <a:stCxn id="12" idx="1"/>
          </p:cNvCxnSpPr>
          <p:nvPr/>
        </p:nvCxnSpPr>
        <p:spPr>
          <a:xfrm flipH="1">
            <a:off x="5954938" y="3980566"/>
            <a:ext cx="2735640" cy="1430264"/>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2" name="Textfeld 11">
            <a:extLst>
              <a:ext uri="{FF2B5EF4-FFF2-40B4-BE49-F238E27FC236}">
                <a16:creationId xmlns:a16="http://schemas.microsoft.com/office/drawing/2014/main" id="{F74117FF-DF8C-4595-BF92-82DDD4AC534A}"/>
              </a:ext>
            </a:extLst>
          </p:cNvPr>
          <p:cNvSpPr txBox="1"/>
          <p:nvPr/>
        </p:nvSpPr>
        <p:spPr>
          <a:xfrm>
            <a:off x="8690578" y="3103403"/>
            <a:ext cx="3272191" cy="1754326"/>
          </a:xfrm>
          <a:prstGeom prst="rect">
            <a:avLst/>
          </a:prstGeom>
          <a:noFill/>
        </p:spPr>
        <p:txBody>
          <a:bodyPr wrap="square" rtlCol="0">
            <a:spAutoFit/>
          </a:bodyPr>
          <a:lstStyle/>
          <a:p>
            <a:r>
              <a:rPr lang="de-DE" dirty="0"/>
              <a:t>Netxp-Verein berechnet automatisch die Rückläufersumme. Es muss nur noch eingestellt werden, in welche E/A-Stelle die Bankgebühren fließen sollen</a:t>
            </a:r>
          </a:p>
        </p:txBody>
      </p:sp>
    </p:spTree>
    <p:extLst>
      <p:ext uri="{BB962C8B-B14F-4D97-AF65-F5344CB8AC3E}">
        <p14:creationId xmlns:p14="http://schemas.microsoft.com/office/powerpoint/2010/main" val="149243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A8317B-8C3B-4E36-B3C2-F5F0EFE358D8}"/>
              </a:ext>
            </a:extLst>
          </p:cNvPr>
          <p:cNvSpPr>
            <a:spLocks noGrp="1"/>
          </p:cNvSpPr>
          <p:nvPr>
            <p:ph type="title"/>
          </p:nvPr>
        </p:nvSpPr>
        <p:spPr/>
        <p:txBody>
          <a:bodyPr/>
          <a:lstStyle/>
          <a:p>
            <a:r>
              <a:rPr lang="de-DE" sz="3200" dirty="0"/>
              <a:t>Rückläufer buchen und neu soll stellen</a:t>
            </a:r>
            <a:endParaRPr lang="LID4096" sz="3200" dirty="0"/>
          </a:p>
        </p:txBody>
      </p:sp>
      <p:sp>
        <p:nvSpPr>
          <p:cNvPr id="5" name="Textfeld 4">
            <a:extLst>
              <a:ext uri="{FF2B5EF4-FFF2-40B4-BE49-F238E27FC236}">
                <a16:creationId xmlns:a16="http://schemas.microsoft.com/office/drawing/2014/main" id="{AE9FB409-7848-4931-AFA2-456B22C0F4AE}"/>
              </a:ext>
            </a:extLst>
          </p:cNvPr>
          <p:cNvSpPr txBox="1"/>
          <p:nvPr/>
        </p:nvSpPr>
        <p:spPr>
          <a:xfrm>
            <a:off x="8690578" y="1390493"/>
            <a:ext cx="3272191" cy="1200329"/>
          </a:xfrm>
          <a:prstGeom prst="rect">
            <a:avLst/>
          </a:prstGeom>
          <a:noFill/>
        </p:spPr>
        <p:txBody>
          <a:bodyPr wrap="square" rtlCol="0">
            <a:spAutoFit/>
          </a:bodyPr>
          <a:lstStyle/>
          <a:p>
            <a:r>
              <a:rPr lang="de-DE" dirty="0"/>
              <a:t>Wenn Sie noch nicht wissen, was mit dem Rückläufer passieren soll, können Sie diesen zwischenspeichern</a:t>
            </a:r>
          </a:p>
        </p:txBody>
      </p:sp>
      <p:sp>
        <p:nvSpPr>
          <p:cNvPr id="12" name="Textfeld 11">
            <a:extLst>
              <a:ext uri="{FF2B5EF4-FFF2-40B4-BE49-F238E27FC236}">
                <a16:creationId xmlns:a16="http://schemas.microsoft.com/office/drawing/2014/main" id="{F74117FF-DF8C-4595-BF92-82DDD4AC534A}"/>
              </a:ext>
            </a:extLst>
          </p:cNvPr>
          <p:cNvSpPr txBox="1"/>
          <p:nvPr/>
        </p:nvSpPr>
        <p:spPr>
          <a:xfrm>
            <a:off x="8690578" y="3103403"/>
            <a:ext cx="3272191" cy="2031325"/>
          </a:xfrm>
          <a:prstGeom prst="rect">
            <a:avLst/>
          </a:prstGeom>
          <a:noFill/>
        </p:spPr>
        <p:txBody>
          <a:bodyPr wrap="square" rtlCol="0">
            <a:spAutoFit/>
          </a:bodyPr>
          <a:lstStyle/>
          <a:p>
            <a:r>
              <a:rPr lang="de-DE" dirty="0"/>
              <a:t>Wenn bereits Kontakt mit dem Mitglied bestand, kann an dieser Stelle ein neuer offener Posten für diesen Beitrag erstellt werden. Hierbei haben sie die Möglichkeit, Rechnungen oder Eigenebelege zu erstellen.</a:t>
            </a:r>
          </a:p>
        </p:txBody>
      </p:sp>
      <p:pic>
        <p:nvPicPr>
          <p:cNvPr id="4" name="Grafik 3">
            <a:extLst>
              <a:ext uri="{FF2B5EF4-FFF2-40B4-BE49-F238E27FC236}">
                <a16:creationId xmlns:a16="http://schemas.microsoft.com/office/drawing/2014/main" id="{072BA614-9320-4B1A-9099-78CF544B4288}"/>
              </a:ext>
            </a:extLst>
          </p:cNvPr>
          <p:cNvPicPr>
            <a:picLocks noChangeAspect="1"/>
          </p:cNvPicPr>
          <p:nvPr/>
        </p:nvPicPr>
        <p:blipFill>
          <a:blip r:embed="rId2"/>
          <a:stretch>
            <a:fillRect/>
          </a:stretch>
        </p:blipFill>
        <p:spPr>
          <a:xfrm>
            <a:off x="838200" y="1639867"/>
            <a:ext cx="6456158" cy="4521305"/>
          </a:xfrm>
          <a:prstGeom prst="rect">
            <a:avLst/>
          </a:prstGeom>
        </p:spPr>
      </p:pic>
      <p:cxnSp>
        <p:nvCxnSpPr>
          <p:cNvPr id="7" name="Gerade Verbindung mit Pfeil 6">
            <a:extLst>
              <a:ext uri="{FF2B5EF4-FFF2-40B4-BE49-F238E27FC236}">
                <a16:creationId xmlns:a16="http://schemas.microsoft.com/office/drawing/2014/main" id="{F8E79978-591A-4972-98F3-EF8F67379C41}"/>
              </a:ext>
            </a:extLst>
          </p:cNvPr>
          <p:cNvCxnSpPr>
            <a:cxnSpLocks/>
            <a:stCxn id="5" idx="1"/>
          </p:cNvCxnSpPr>
          <p:nvPr/>
        </p:nvCxnSpPr>
        <p:spPr>
          <a:xfrm flipH="1">
            <a:off x="1420722" y="1990658"/>
            <a:ext cx="7269856" cy="1357104"/>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9" name="Gerade Verbindung mit Pfeil 8">
            <a:extLst>
              <a:ext uri="{FF2B5EF4-FFF2-40B4-BE49-F238E27FC236}">
                <a16:creationId xmlns:a16="http://schemas.microsoft.com/office/drawing/2014/main" id="{B20FFD97-3847-412D-9B55-9BE200913CD5}"/>
              </a:ext>
            </a:extLst>
          </p:cNvPr>
          <p:cNvCxnSpPr>
            <a:cxnSpLocks/>
            <a:stCxn id="12" idx="1"/>
          </p:cNvCxnSpPr>
          <p:nvPr/>
        </p:nvCxnSpPr>
        <p:spPr>
          <a:xfrm flipH="1" flipV="1">
            <a:off x="3501423" y="3553574"/>
            <a:ext cx="5189155" cy="56549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3" name="Textfeld 12">
            <a:extLst>
              <a:ext uri="{FF2B5EF4-FFF2-40B4-BE49-F238E27FC236}">
                <a16:creationId xmlns:a16="http://schemas.microsoft.com/office/drawing/2014/main" id="{60207DE0-A742-4D65-9981-320FEC94BBF0}"/>
              </a:ext>
            </a:extLst>
          </p:cNvPr>
          <p:cNvSpPr txBox="1"/>
          <p:nvPr/>
        </p:nvSpPr>
        <p:spPr>
          <a:xfrm>
            <a:off x="8690578" y="5214833"/>
            <a:ext cx="3272191" cy="923330"/>
          </a:xfrm>
          <a:prstGeom prst="rect">
            <a:avLst/>
          </a:prstGeom>
          <a:noFill/>
        </p:spPr>
        <p:txBody>
          <a:bodyPr wrap="square" rtlCol="0">
            <a:spAutoFit/>
          </a:bodyPr>
          <a:lstStyle/>
          <a:p>
            <a:r>
              <a:rPr lang="de-DE" dirty="0"/>
              <a:t>Mit übernehmen wird der Rückläufer gebucht und die weiteren Optionen ausgeführt</a:t>
            </a:r>
          </a:p>
        </p:txBody>
      </p:sp>
      <p:cxnSp>
        <p:nvCxnSpPr>
          <p:cNvPr id="14" name="Gerade Verbindung mit Pfeil 13">
            <a:extLst>
              <a:ext uri="{FF2B5EF4-FFF2-40B4-BE49-F238E27FC236}">
                <a16:creationId xmlns:a16="http://schemas.microsoft.com/office/drawing/2014/main" id="{C4245E2E-B730-43CF-AE7F-578521565CB9}"/>
              </a:ext>
            </a:extLst>
          </p:cNvPr>
          <p:cNvCxnSpPr>
            <a:cxnSpLocks/>
            <a:stCxn id="13" idx="1"/>
          </p:cNvCxnSpPr>
          <p:nvPr/>
        </p:nvCxnSpPr>
        <p:spPr>
          <a:xfrm flipH="1">
            <a:off x="1798572" y="5676498"/>
            <a:ext cx="6892006" cy="30110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6598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A8317B-8C3B-4E36-B3C2-F5F0EFE358D8}"/>
              </a:ext>
            </a:extLst>
          </p:cNvPr>
          <p:cNvSpPr>
            <a:spLocks noGrp="1"/>
          </p:cNvSpPr>
          <p:nvPr>
            <p:ph type="title"/>
          </p:nvPr>
        </p:nvSpPr>
        <p:spPr/>
        <p:txBody>
          <a:bodyPr/>
          <a:lstStyle/>
          <a:p>
            <a:r>
              <a:rPr lang="de-DE" sz="3200" dirty="0"/>
              <a:t>Rückläufer buchen und neu soll stellen</a:t>
            </a:r>
            <a:endParaRPr lang="LID4096" sz="3200" dirty="0"/>
          </a:p>
        </p:txBody>
      </p:sp>
      <p:sp>
        <p:nvSpPr>
          <p:cNvPr id="5" name="Textfeld 4">
            <a:extLst>
              <a:ext uri="{FF2B5EF4-FFF2-40B4-BE49-F238E27FC236}">
                <a16:creationId xmlns:a16="http://schemas.microsoft.com/office/drawing/2014/main" id="{AE9FB409-7848-4931-AFA2-456B22C0F4AE}"/>
              </a:ext>
            </a:extLst>
          </p:cNvPr>
          <p:cNvSpPr txBox="1"/>
          <p:nvPr/>
        </p:nvSpPr>
        <p:spPr>
          <a:xfrm>
            <a:off x="8690578" y="1390493"/>
            <a:ext cx="3272191" cy="1754326"/>
          </a:xfrm>
          <a:prstGeom prst="rect">
            <a:avLst/>
          </a:prstGeom>
          <a:noFill/>
        </p:spPr>
        <p:txBody>
          <a:bodyPr wrap="square" rtlCol="0">
            <a:spAutoFit/>
          </a:bodyPr>
          <a:lstStyle/>
          <a:p>
            <a:r>
              <a:rPr lang="de-DE" dirty="0"/>
              <a:t>Wenn die Rückläufer zur weiteren Verarbeitung gespeichert wurden, können diese unter Buchungen → Rückläufer weiterbehandelt werden.</a:t>
            </a:r>
          </a:p>
        </p:txBody>
      </p:sp>
      <p:sp>
        <p:nvSpPr>
          <p:cNvPr id="12" name="Textfeld 11">
            <a:extLst>
              <a:ext uri="{FF2B5EF4-FFF2-40B4-BE49-F238E27FC236}">
                <a16:creationId xmlns:a16="http://schemas.microsoft.com/office/drawing/2014/main" id="{F74117FF-DF8C-4595-BF92-82DDD4AC534A}"/>
              </a:ext>
            </a:extLst>
          </p:cNvPr>
          <p:cNvSpPr txBox="1"/>
          <p:nvPr/>
        </p:nvSpPr>
        <p:spPr>
          <a:xfrm>
            <a:off x="8690578" y="3103403"/>
            <a:ext cx="3272191" cy="1200329"/>
          </a:xfrm>
          <a:prstGeom prst="rect">
            <a:avLst/>
          </a:prstGeom>
          <a:noFill/>
        </p:spPr>
        <p:txBody>
          <a:bodyPr wrap="square" rtlCol="0">
            <a:spAutoFit/>
          </a:bodyPr>
          <a:lstStyle/>
          <a:p>
            <a:r>
              <a:rPr lang="de-DE" dirty="0"/>
              <a:t>Wenn der Rückläufer nicht mehr weiterverfolgt werden soll, da dem Mitglied der Beitrag erlassen wird, wählen wir </a:t>
            </a:r>
          </a:p>
        </p:txBody>
      </p:sp>
      <p:sp>
        <p:nvSpPr>
          <p:cNvPr id="13" name="Textfeld 12">
            <a:extLst>
              <a:ext uri="{FF2B5EF4-FFF2-40B4-BE49-F238E27FC236}">
                <a16:creationId xmlns:a16="http://schemas.microsoft.com/office/drawing/2014/main" id="{60207DE0-A742-4D65-9981-320FEC94BBF0}"/>
              </a:ext>
            </a:extLst>
          </p:cNvPr>
          <p:cNvSpPr txBox="1"/>
          <p:nvPr/>
        </p:nvSpPr>
        <p:spPr>
          <a:xfrm>
            <a:off x="8690578" y="4588476"/>
            <a:ext cx="3272191" cy="1200329"/>
          </a:xfrm>
          <a:prstGeom prst="rect">
            <a:avLst/>
          </a:prstGeom>
          <a:noFill/>
        </p:spPr>
        <p:txBody>
          <a:bodyPr wrap="square" rtlCol="0">
            <a:spAutoFit/>
          </a:bodyPr>
          <a:lstStyle/>
          <a:p>
            <a:r>
              <a:rPr lang="de-DE" dirty="0"/>
              <a:t>Soll die Vereinnahme des Beitrags weiter verfolgt werden, wählen wir eine Zahlart und die Rechnungsoption aus</a:t>
            </a:r>
          </a:p>
        </p:txBody>
      </p:sp>
      <p:pic>
        <p:nvPicPr>
          <p:cNvPr id="3" name="Grafik 2">
            <a:extLst>
              <a:ext uri="{FF2B5EF4-FFF2-40B4-BE49-F238E27FC236}">
                <a16:creationId xmlns:a16="http://schemas.microsoft.com/office/drawing/2014/main" id="{93B7C309-1324-4571-941A-96BD61FE756B}"/>
              </a:ext>
            </a:extLst>
          </p:cNvPr>
          <p:cNvPicPr>
            <a:picLocks noChangeAspect="1"/>
          </p:cNvPicPr>
          <p:nvPr/>
        </p:nvPicPr>
        <p:blipFill>
          <a:blip r:embed="rId2"/>
          <a:stretch>
            <a:fillRect/>
          </a:stretch>
        </p:blipFill>
        <p:spPr>
          <a:xfrm>
            <a:off x="838200" y="1650592"/>
            <a:ext cx="6691198" cy="4667317"/>
          </a:xfrm>
          <a:prstGeom prst="rect">
            <a:avLst/>
          </a:prstGeom>
        </p:spPr>
      </p:pic>
      <p:cxnSp>
        <p:nvCxnSpPr>
          <p:cNvPr id="7" name="Gerade Verbindung mit Pfeil 6">
            <a:extLst>
              <a:ext uri="{FF2B5EF4-FFF2-40B4-BE49-F238E27FC236}">
                <a16:creationId xmlns:a16="http://schemas.microsoft.com/office/drawing/2014/main" id="{F8E79978-591A-4972-98F3-EF8F67379C41}"/>
              </a:ext>
            </a:extLst>
          </p:cNvPr>
          <p:cNvCxnSpPr>
            <a:cxnSpLocks/>
            <a:stCxn id="15" idx="1"/>
          </p:cNvCxnSpPr>
          <p:nvPr/>
        </p:nvCxnSpPr>
        <p:spPr>
          <a:xfrm flipH="1">
            <a:off x="1745673" y="6072164"/>
            <a:ext cx="6944905" cy="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9" name="Gerade Verbindung mit Pfeil 8">
            <a:extLst>
              <a:ext uri="{FF2B5EF4-FFF2-40B4-BE49-F238E27FC236}">
                <a16:creationId xmlns:a16="http://schemas.microsoft.com/office/drawing/2014/main" id="{B20FFD97-3847-412D-9B55-9BE200913CD5}"/>
              </a:ext>
            </a:extLst>
          </p:cNvPr>
          <p:cNvCxnSpPr>
            <a:cxnSpLocks/>
            <a:stCxn id="12" idx="1"/>
          </p:cNvCxnSpPr>
          <p:nvPr/>
        </p:nvCxnSpPr>
        <p:spPr>
          <a:xfrm flipH="1" flipV="1">
            <a:off x="5388159" y="2543046"/>
            <a:ext cx="3302419" cy="116052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4" name="Gerade Verbindung mit Pfeil 13">
            <a:extLst>
              <a:ext uri="{FF2B5EF4-FFF2-40B4-BE49-F238E27FC236}">
                <a16:creationId xmlns:a16="http://schemas.microsoft.com/office/drawing/2014/main" id="{C4245E2E-B730-43CF-AE7F-578521565CB9}"/>
              </a:ext>
            </a:extLst>
          </p:cNvPr>
          <p:cNvCxnSpPr>
            <a:cxnSpLocks/>
            <a:stCxn id="13" idx="1"/>
          </p:cNvCxnSpPr>
          <p:nvPr/>
        </p:nvCxnSpPr>
        <p:spPr>
          <a:xfrm flipH="1" flipV="1">
            <a:off x="2773428" y="2818659"/>
            <a:ext cx="5917150" cy="236998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5" name="Textfeld 14">
            <a:extLst>
              <a:ext uri="{FF2B5EF4-FFF2-40B4-BE49-F238E27FC236}">
                <a16:creationId xmlns:a16="http://schemas.microsoft.com/office/drawing/2014/main" id="{4F8456ED-8060-41D7-A6D2-7161E3A94B7D}"/>
              </a:ext>
            </a:extLst>
          </p:cNvPr>
          <p:cNvSpPr txBox="1"/>
          <p:nvPr/>
        </p:nvSpPr>
        <p:spPr>
          <a:xfrm>
            <a:off x="8690578" y="5748998"/>
            <a:ext cx="3272191" cy="646331"/>
          </a:xfrm>
          <a:prstGeom prst="rect">
            <a:avLst/>
          </a:prstGeom>
          <a:noFill/>
        </p:spPr>
        <p:txBody>
          <a:bodyPr wrap="square" rtlCol="0">
            <a:spAutoFit/>
          </a:bodyPr>
          <a:lstStyle/>
          <a:p>
            <a:r>
              <a:rPr lang="de-DE" dirty="0"/>
              <a:t>Mit „Ausführen“ wird die Aktion ausgeführt</a:t>
            </a:r>
          </a:p>
        </p:txBody>
      </p:sp>
      <mc:AlternateContent xmlns:mc="http://schemas.openxmlformats.org/markup-compatibility/2006" xmlns:pslz="http://schemas.microsoft.com/office/powerpoint/2016/slidezoom">
        <mc:Choice Requires="pslz">
          <p:graphicFrame>
            <p:nvGraphicFramePr>
              <p:cNvPr id="21" name="Folienzoom 20">
                <a:extLst>
                  <a:ext uri="{FF2B5EF4-FFF2-40B4-BE49-F238E27FC236}">
                    <a16:creationId xmlns:a16="http://schemas.microsoft.com/office/drawing/2014/main" id="{166EA457-9D14-4FD9-94D3-B488EA2ED009}"/>
                  </a:ext>
                </a:extLst>
              </p:cNvPr>
              <p:cNvGraphicFramePr>
                <a:graphicFrameLocks noChangeAspect="1"/>
              </p:cNvGraphicFramePr>
              <p:nvPr>
                <p:extLst>
                  <p:ext uri="{D42A27DB-BD31-4B8C-83A1-F6EECF244321}">
                    <p14:modId xmlns:p14="http://schemas.microsoft.com/office/powerpoint/2010/main" val="530417098"/>
                  </p:ext>
                </p:extLst>
              </p:nvPr>
            </p:nvGraphicFramePr>
            <p:xfrm>
              <a:off x="8506244" y="4686552"/>
              <a:ext cx="3048000" cy="1714500"/>
            </p:xfrm>
            <a:graphic>
              <a:graphicData uri="http://schemas.microsoft.com/office/powerpoint/2016/slidezoom">
                <pslz:sldZm>
                  <pslz:sldZmObj sldId="260" cId="555686703">
                    <pslz:zmPr id="{D681D234-2A52-4558-9D53-C4F5273332A9}"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21" name="Folienzoom 20">
                <a:extLst>
                  <a:ext uri="{FF2B5EF4-FFF2-40B4-BE49-F238E27FC236}">
                    <a16:creationId xmlns:a16="http://schemas.microsoft.com/office/drawing/2014/main" id="{166EA457-9D14-4FD9-94D3-B488EA2ED009}"/>
                  </a:ext>
                </a:extLst>
              </p:cNvPr>
              <p:cNvPicPr>
                <a:picLocks noGrp="1" noRot="1" noChangeAspect="1" noMove="1" noResize="1" noEditPoints="1" noAdjustHandles="1" noChangeArrowheads="1" noChangeShapeType="1"/>
              </p:cNvPicPr>
              <p:nvPr/>
            </p:nvPicPr>
            <p:blipFill>
              <a:blip r:embed="rId4"/>
              <a:stretch>
                <a:fillRect/>
              </a:stretch>
            </p:blipFill>
            <p:spPr>
              <a:xfrm>
                <a:off x="8506244" y="4686552"/>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58828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2" grpId="0"/>
      <p:bldP spid="12" grpId="1"/>
      <p:bldP spid="13" grpId="0"/>
      <p:bldP spid="13" grpId="1"/>
      <p:bldP spid="1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75DD5-9B8D-4CDE-8DC8-F4CE6193DA61}"/>
              </a:ext>
            </a:extLst>
          </p:cNvPr>
          <p:cNvSpPr>
            <a:spLocks noGrp="1"/>
          </p:cNvSpPr>
          <p:nvPr>
            <p:ph type="title"/>
          </p:nvPr>
        </p:nvSpPr>
        <p:spPr/>
        <p:txBody>
          <a:bodyPr/>
          <a:lstStyle/>
          <a:p>
            <a:r>
              <a:rPr lang="de-DE" dirty="0"/>
              <a:t>Einzelspenden quittieren</a:t>
            </a:r>
            <a:endParaRPr lang="LID4096" dirty="0"/>
          </a:p>
        </p:txBody>
      </p:sp>
      <p:sp>
        <p:nvSpPr>
          <p:cNvPr id="3" name="Inhaltsplatzhalter 2">
            <a:extLst>
              <a:ext uri="{FF2B5EF4-FFF2-40B4-BE49-F238E27FC236}">
                <a16:creationId xmlns:a16="http://schemas.microsoft.com/office/drawing/2014/main" id="{D1D59778-CE0C-4641-AD61-25A94B73A653}"/>
              </a:ext>
            </a:extLst>
          </p:cNvPr>
          <p:cNvSpPr>
            <a:spLocks noGrp="1"/>
          </p:cNvSpPr>
          <p:nvPr>
            <p:ph idx="1"/>
          </p:nvPr>
        </p:nvSpPr>
        <p:spPr/>
        <p:txBody>
          <a:bodyPr/>
          <a:lstStyle/>
          <a:p>
            <a:pPr marL="0" indent="0">
              <a:buNone/>
            </a:pPr>
            <a:r>
              <a:rPr lang="de-DE" dirty="0"/>
              <a:t>Um Einzelspendenquittungen erstellen zu können steht in Netxp-Verein eine spezielle Funktionalität zur Verfügung. Hierzu müssen Stammdaten erfasst werden. </a:t>
            </a:r>
          </a:p>
          <a:p>
            <a:pPr marL="0" indent="0">
              <a:buNone/>
            </a:pPr>
            <a:r>
              <a:rPr lang="de-DE" dirty="0"/>
              <a:t>Diese finden wir unter Verwaltung → Optionen → Finanzdaten → Spendenquittungen</a:t>
            </a:r>
            <a:endParaRPr lang="LID4096" dirty="0"/>
          </a:p>
        </p:txBody>
      </p:sp>
      <p:pic>
        <p:nvPicPr>
          <p:cNvPr id="4" name="Grafik 3">
            <a:extLst>
              <a:ext uri="{FF2B5EF4-FFF2-40B4-BE49-F238E27FC236}">
                <a16:creationId xmlns:a16="http://schemas.microsoft.com/office/drawing/2014/main" id="{174EF4C6-2680-4AA1-B9D0-14708A10398E}"/>
              </a:ext>
            </a:extLst>
          </p:cNvPr>
          <p:cNvPicPr>
            <a:picLocks noChangeAspect="1"/>
          </p:cNvPicPr>
          <p:nvPr/>
        </p:nvPicPr>
        <p:blipFill>
          <a:blip r:embed="rId2"/>
          <a:stretch>
            <a:fillRect/>
          </a:stretch>
        </p:blipFill>
        <p:spPr>
          <a:xfrm>
            <a:off x="1340350" y="365125"/>
            <a:ext cx="9239250" cy="5972175"/>
          </a:xfrm>
          <a:prstGeom prst="rect">
            <a:avLst/>
          </a:prstGeom>
        </p:spPr>
      </p:pic>
    </p:spTree>
    <p:extLst>
      <p:ext uri="{BB962C8B-B14F-4D97-AF65-F5344CB8AC3E}">
        <p14:creationId xmlns:p14="http://schemas.microsoft.com/office/powerpoint/2010/main" val="126806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75DD5-9B8D-4CDE-8DC8-F4CE6193DA61}"/>
              </a:ext>
            </a:extLst>
          </p:cNvPr>
          <p:cNvSpPr>
            <a:spLocks noGrp="1"/>
          </p:cNvSpPr>
          <p:nvPr>
            <p:ph type="title"/>
          </p:nvPr>
        </p:nvSpPr>
        <p:spPr/>
        <p:txBody>
          <a:bodyPr/>
          <a:lstStyle/>
          <a:p>
            <a:r>
              <a:rPr lang="de-DE" dirty="0"/>
              <a:t>Einzelspenden quittieren</a:t>
            </a:r>
            <a:endParaRPr lang="LID4096" dirty="0"/>
          </a:p>
        </p:txBody>
      </p:sp>
      <p:sp>
        <p:nvSpPr>
          <p:cNvPr id="3" name="Inhaltsplatzhalter 2">
            <a:extLst>
              <a:ext uri="{FF2B5EF4-FFF2-40B4-BE49-F238E27FC236}">
                <a16:creationId xmlns:a16="http://schemas.microsoft.com/office/drawing/2014/main" id="{D1D59778-CE0C-4641-AD61-25A94B73A653}"/>
              </a:ext>
            </a:extLst>
          </p:cNvPr>
          <p:cNvSpPr>
            <a:spLocks noGrp="1"/>
          </p:cNvSpPr>
          <p:nvPr>
            <p:ph idx="1"/>
          </p:nvPr>
        </p:nvSpPr>
        <p:spPr/>
        <p:txBody>
          <a:bodyPr/>
          <a:lstStyle/>
          <a:p>
            <a:pPr marL="0" indent="0">
              <a:buNone/>
            </a:pPr>
            <a:r>
              <a:rPr lang="de-DE" dirty="0"/>
              <a:t>Die entsprechenden Daten finden Sie auf Ihrem Freistellungsbescheid. Im Zweifel setzen Sie sich mit Ihrem Steuerberater in Verbindung, dieser wird Ihnen sicher bei der Eingabe der Stammdaten behilflich sein.</a:t>
            </a:r>
            <a:endParaRPr lang="LID4096" dirty="0"/>
          </a:p>
        </p:txBody>
      </p:sp>
    </p:spTree>
    <p:extLst>
      <p:ext uri="{BB962C8B-B14F-4D97-AF65-F5344CB8AC3E}">
        <p14:creationId xmlns:p14="http://schemas.microsoft.com/office/powerpoint/2010/main" val="22655157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75DD5-9B8D-4CDE-8DC8-F4CE6193DA61}"/>
              </a:ext>
            </a:extLst>
          </p:cNvPr>
          <p:cNvSpPr>
            <a:spLocks noGrp="1"/>
          </p:cNvSpPr>
          <p:nvPr>
            <p:ph type="title"/>
          </p:nvPr>
        </p:nvSpPr>
        <p:spPr/>
        <p:txBody>
          <a:bodyPr/>
          <a:lstStyle/>
          <a:p>
            <a:r>
              <a:rPr lang="de-DE" dirty="0"/>
              <a:t>Barspenden quittieren</a:t>
            </a:r>
            <a:endParaRPr lang="LID4096" dirty="0"/>
          </a:p>
        </p:txBody>
      </p:sp>
      <p:pic>
        <p:nvPicPr>
          <p:cNvPr id="4" name="Grafik 3">
            <a:extLst>
              <a:ext uri="{FF2B5EF4-FFF2-40B4-BE49-F238E27FC236}">
                <a16:creationId xmlns:a16="http://schemas.microsoft.com/office/drawing/2014/main" id="{BF1450C0-A5E0-44AB-A788-3CADF2C06280}"/>
              </a:ext>
            </a:extLst>
          </p:cNvPr>
          <p:cNvPicPr>
            <a:picLocks noChangeAspect="1"/>
          </p:cNvPicPr>
          <p:nvPr/>
        </p:nvPicPr>
        <p:blipFill>
          <a:blip r:embed="rId2"/>
          <a:stretch>
            <a:fillRect/>
          </a:stretch>
        </p:blipFill>
        <p:spPr>
          <a:xfrm>
            <a:off x="838200" y="1555449"/>
            <a:ext cx="6468223" cy="4608524"/>
          </a:xfrm>
          <a:prstGeom prst="rect">
            <a:avLst/>
          </a:prstGeom>
        </p:spPr>
      </p:pic>
      <p:sp>
        <p:nvSpPr>
          <p:cNvPr id="5" name="Textfeld 4">
            <a:extLst>
              <a:ext uri="{FF2B5EF4-FFF2-40B4-BE49-F238E27FC236}">
                <a16:creationId xmlns:a16="http://schemas.microsoft.com/office/drawing/2014/main" id="{98DC9FD3-307C-40FC-BBA8-4B1E6EA1DE35}"/>
              </a:ext>
            </a:extLst>
          </p:cNvPr>
          <p:cNvSpPr txBox="1"/>
          <p:nvPr/>
        </p:nvSpPr>
        <p:spPr>
          <a:xfrm>
            <a:off x="8206930" y="1555449"/>
            <a:ext cx="3665156" cy="2031325"/>
          </a:xfrm>
          <a:prstGeom prst="rect">
            <a:avLst/>
          </a:prstGeom>
          <a:noFill/>
        </p:spPr>
        <p:txBody>
          <a:bodyPr wrap="square" rtlCol="0">
            <a:spAutoFit/>
          </a:bodyPr>
          <a:lstStyle/>
          <a:p>
            <a:r>
              <a:rPr lang="de-DE" dirty="0"/>
              <a:t>Unter Buchungen → Einzelbuchung, wird eine normale Einzelbuchung erstellt, mit der Option „Spendenquittung“ wird automatisch das entsprechende Dokument erstellt.</a:t>
            </a:r>
          </a:p>
          <a:p>
            <a:endParaRPr lang="de-DE" dirty="0"/>
          </a:p>
        </p:txBody>
      </p:sp>
      <p:cxnSp>
        <p:nvCxnSpPr>
          <p:cNvPr id="6" name="Gerade Verbindung mit Pfeil 5">
            <a:extLst>
              <a:ext uri="{FF2B5EF4-FFF2-40B4-BE49-F238E27FC236}">
                <a16:creationId xmlns:a16="http://schemas.microsoft.com/office/drawing/2014/main" id="{01A8D3D2-A3FD-453A-A1F9-B638F24C2E83}"/>
              </a:ext>
            </a:extLst>
          </p:cNvPr>
          <p:cNvCxnSpPr>
            <a:cxnSpLocks/>
            <a:stCxn id="5" idx="1"/>
          </p:cNvCxnSpPr>
          <p:nvPr/>
        </p:nvCxnSpPr>
        <p:spPr>
          <a:xfrm flipH="1">
            <a:off x="3279750" y="2571112"/>
            <a:ext cx="4927180" cy="988247"/>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pic>
        <p:nvPicPr>
          <p:cNvPr id="9" name="Grafik 8">
            <a:extLst>
              <a:ext uri="{FF2B5EF4-FFF2-40B4-BE49-F238E27FC236}">
                <a16:creationId xmlns:a16="http://schemas.microsoft.com/office/drawing/2014/main" id="{80CD16BF-4CCB-479E-BCBF-4A700DA9A9EC}"/>
              </a:ext>
            </a:extLst>
          </p:cNvPr>
          <p:cNvPicPr>
            <a:picLocks noChangeAspect="1"/>
          </p:cNvPicPr>
          <p:nvPr/>
        </p:nvPicPr>
        <p:blipFill>
          <a:blip r:embed="rId3"/>
          <a:stretch>
            <a:fillRect/>
          </a:stretch>
        </p:blipFill>
        <p:spPr>
          <a:xfrm>
            <a:off x="729622" y="1555449"/>
            <a:ext cx="6685377" cy="4776276"/>
          </a:xfrm>
          <a:prstGeom prst="rect">
            <a:avLst/>
          </a:prstGeom>
        </p:spPr>
      </p:pic>
      <p:sp>
        <p:nvSpPr>
          <p:cNvPr id="10" name="Textfeld 9">
            <a:extLst>
              <a:ext uri="{FF2B5EF4-FFF2-40B4-BE49-F238E27FC236}">
                <a16:creationId xmlns:a16="http://schemas.microsoft.com/office/drawing/2014/main" id="{0C822B4E-8408-4C1D-8B5A-7AD294C47D91}"/>
              </a:ext>
            </a:extLst>
          </p:cNvPr>
          <p:cNvSpPr txBox="1"/>
          <p:nvPr/>
        </p:nvSpPr>
        <p:spPr>
          <a:xfrm>
            <a:off x="8206930" y="3429000"/>
            <a:ext cx="3665156" cy="1200329"/>
          </a:xfrm>
          <a:prstGeom prst="rect">
            <a:avLst/>
          </a:prstGeom>
          <a:noFill/>
        </p:spPr>
        <p:txBody>
          <a:bodyPr wrap="square" rtlCol="0">
            <a:spAutoFit/>
          </a:bodyPr>
          <a:lstStyle/>
          <a:p>
            <a:r>
              <a:rPr lang="de-DE" dirty="0"/>
              <a:t>Ist der Spender kein Mitglied, wird eine Möglichkeit der Adresseingabe oder Lieferantenauswahl angezeigt</a:t>
            </a:r>
          </a:p>
          <a:p>
            <a:endParaRPr lang="de-DE" dirty="0"/>
          </a:p>
        </p:txBody>
      </p:sp>
      <p:cxnSp>
        <p:nvCxnSpPr>
          <p:cNvPr id="11" name="Gerade Verbindung mit Pfeil 10">
            <a:extLst>
              <a:ext uri="{FF2B5EF4-FFF2-40B4-BE49-F238E27FC236}">
                <a16:creationId xmlns:a16="http://schemas.microsoft.com/office/drawing/2014/main" id="{FD8FB67B-A187-4F13-97EF-94C58EAAC735}"/>
              </a:ext>
            </a:extLst>
          </p:cNvPr>
          <p:cNvCxnSpPr>
            <a:cxnSpLocks/>
            <a:stCxn id="10" idx="1"/>
          </p:cNvCxnSpPr>
          <p:nvPr/>
        </p:nvCxnSpPr>
        <p:spPr>
          <a:xfrm flipH="1">
            <a:off x="6254750" y="4029165"/>
            <a:ext cx="1952180" cy="8515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8118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75DD5-9B8D-4CDE-8DC8-F4CE6193DA61}"/>
              </a:ext>
            </a:extLst>
          </p:cNvPr>
          <p:cNvSpPr>
            <a:spLocks noGrp="1"/>
          </p:cNvSpPr>
          <p:nvPr>
            <p:ph type="title"/>
          </p:nvPr>
        </p:nvSpPr>
        <p:spPr/>
        <p:txBody>
          <a:bodyPr/>
          <a:lstStyle/>
          <a:p>
            <a:r>
              <a:rPr lang="de-DE" dirty="0"/>
              <a:t>Girospenden quittieren</a:t>
            </a:r>
            <a:endParaRPr lang="LID4096" dirty="0"/>
          </a:p>
        </p:txBody>
      </p:sp>
      <p:sp>
        <p:nvSpPr>
          <p:cNvPr id="5" name="Textfeld 4">
            <a:extLst>
              <a:ext uri="{FF2B5EF4-FFF2-40B4-BE49-F238E27FC236}">
                <a16:creationId xmlns:a16="http://schemas.microsoft.com/office/drawing/2014/main" id="{98DC9FD3-307C-40FC-BBA8-4B1E6EA1DE35}"/>
              </a:ext>
            </a:extLst>
          </p:cNvPr>
          <p:cNvSpPr txBox="1"/>
          <p:nvPr/>
        </p:nvSpPr>
        <p:spPr>
          <a:xfrm>
            <a:off x="8206930" y="1555449"/>
            <a:ext cx="3665156" cy="2862322"/>
          </a:xfrm>
          <a:prstGeom prst="rect">
            <a:avLst/>
          </a:prstGeom>
          <a:noFill/>
        </p:spPr>
        <p:txBody>
          <a:bodyPr wrap="square" rtlCol="0">
            <a:spAutoFit/>
          </a:bodyPr>
          <a:lstStyle/>
          <a:p>
            <a:r>
              <a:rPr lang="de-DE" dirty="0"/>
              <a:t>Unter Buchungskontrolle → Posten buchen, kann genauso wie in der Barbuchung die Option „Spendenquittung erstell“ angehakt werden. Ist der Spender Mitglied (Buchungspartnerzeile wird grün) wird die Quittung sofort erstellt, wenn nicht wird ein Dialogfeld zur Adresseingabe angezeigt.</a:t>
            </a:r>
          </a:p>
          <a:p>
            <a:endParaRPr lang="de-DE" dirty="0"/>
          </a:p>
        </p:txBody>
      </p:sp>
      <p:sp>
        <p:nvSpPr>
          <p:cNvPr id="10" name="Textfeld 9">
            <a:extLst>
              <a:ext uri="{FF2B5EF4-FFF2-40B4-BE49-F238E27FC236}">
                <a16:creationId xmlns:a16="http://schemas.microsoft.com/office/drawing/2014/main" id="{0C822B4E-8408-4C1D-8B5A-7AD294C47D91}"/>
              </a:ext>
            </a:extLst>
          </p:cNvPr>
          <p:cNvSpPr txBox="1"/>
          <p:nvPr/>
        </p:nvSpPr>
        <p:spPr>
          <a:xfrm>
            <a:off x="8181640" y="4282464"/>
            <a:ext cx="3665156" cy="1200329"/>
          </a:xfrm>
          <a:prstGeom prst="rect">
            <a:avLst/>
          </a:prstGeom>
          <a:noFill/>
        </p:spPr>
        <p:txBody>
          <a:bodyPr wrap="square" rtlCol="0">
            <a:spAutoFit/>
          </a:bodyPr>
          <a:lstStyle/>
          <a:p>
            <a:r>
              <a:rPr lang="de-DE" dirty="0"/>
              <a:t>Ist der Spender kein Mitglied, wird eine Möglichkeit der Adresseingabe oder Lieferantenauswahl angezeigt</a:t>
            </a:r>
          </a:p>
          <a:p>
            <a:endParaRPr lang="de-DE" dirty="0"/>
          </a:p>
        </p:txBody>
      </p:sp>
      <p:pic>
        <p:nvPicPr>
          <p:cNvPr id="3" name="Grafik 2">
            <a:extLst>
              <a:ext uri="{FF2B5EF4-FFF2-40B4-BE49-F238E27FC236}">
                <a16:creationId xmlns:a16="http://schemas.microsoft.com/office/drawing/2014/main" id="{6028939B-2C31-4DF8-9402-C6865272E649}"/>
              </a:ext>
            </a:extLst>
          </p:cNvPr>
          <p:cNvPicPr>
            <a:picLocks noChangeAspect="1"/>
          </p:cNvPicPr>
          <p:nvPr/>
        </p:nvPicPr>
        <p:blipFill>
          <a:blip r:embed="rId2"/>
          <a:stretch>
            <a:fillRect/>
          </a:stretch>
        </p:blipFill>
        <p:spPr>
          <a:xfrm>
            <a:off x="838200" y="1763062"/>
            <a:ext cx="6034451" cy="4092175"/>
          </a:xfrm>
          <a:prstGeom prst="rect">
            <a:avLst/>
          </a:prstGeom>
        </p:spPr>
      </p:pic>
      <p:cxnSp>
        <p:nvCxnSpPr>
          <p:cNvPr id="6" name="Gerade Verbindung mit Pfeil 5">
            <a:extLst>
              <a:ext uri="{FF2B5EF4-FFF2-40B4-BE49-F238E27FC236}">
                <a16:creationId xmlns:a16="http://schemas.microsoft.com/office/drawing/2014/main" id="{01A8D3D2-A3FD-453A-A1F9-B638F24C2E83}"/>
              </a:ext>
            </a:extLst>
          </p:cNvPr>
          <p:cNvCxnSpPr>
            <a:cxnSpLocks/>
          </p:cNvCxnSpPr>
          <p:nvPr/>
        </p:nvCxnSpPr>
        <p:spPr>
          <a:xfrm flipH="1">
            <a:off x="2153752" y="2986610"/>
            <a:ext cx="6000279" cy="2174838"/>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1" name="Gerade Verbindung mit Pfeil 10">
            <a:extLst>
              <a:ext uri="{FF2B5EF4-FFF2-40B4-BE49-F238E27FC236}">
                <a16:creationId xmlns:a16="http://schemas.microsoft.com/office/drawing/2014/main" id="{FD8FB67B-A187-4F13-97EF-94C58EAAC735}"/>
              </a:ext>
            </a:extLst>
          </p:cNvPr>
          <p:cNvCxnSpPr>
            <a:cxnSpLocks/>
          </p:cNvCxnSpPr>
          <p:nvPr/>
        </p:nvCxnSpPr>
        <p:spPr>
          <a:xfrm flipH="1" flipV="1">
            <a:off x="5237018" y="2986610"/>
            <a:ext cx="2951185" cy="1810866"/>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0481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0" grpId="0"/>
      <p:bldP spid="10" grpId="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75DD5-9B8D-4CDE-8DC8-F4CE6193DA61}"/>
              </a:ext>
            </a:extLst>
          </p:cNvPr>
          <p:cNvSpPr>
            <a:spLocks noGrp="1"/>
          </p:cNvSpPr>
          <p:nvPr>
            <p:ph type="title"/>
          </p:nvPr>
        </p:nvSpPr>
        <p:spPr/>
        <p:txBody>
          <a:bodyPr/>
          <a:lstStyle/>
          <a:p>
            <a:r>
              <a:rPr lang="de-DE" dirty="0"/>
              <a:t>Spendenquittungen aus fertigen Buchungen erstellen</a:t>
            </a:r>
            <a:endParaRPr lang="LID4096" dirty="0"/>
          </a:p>
        </p:txBody>
      </p:sp>
      <p:sp>
        <p:nvSpPr>
          <p:cNvPr id="5" name="Textfeld 4">
            <a:extLst>
              <a:ext uri="{FF2B5EF4-FFF2-40B4-BE49-F238E27FC236}">
                <a16:creationId xmlns:a16="http://schemas.microsoft.com/office/drawing/2014/main" id="{98DC9FD3-307C-40FC-BBA8-4B1E6EA1DE35}"/>
              </a:ext>
            </a:extLst>
          </p:cNvPr>
          <p:cNvSpPr txBox="1"/>
          <p:nvPr/>
        </p:nvSpPr>
        <p:spPr>
          <a:xfrm>
            <a:off x="8206930" y="1555449"/>
            <a:ext cx="3665156" cy="1754326"/>
          </a:xfrm>
          <a:prstGeom prst="rect">
            <a:avLst/>
          </a:prstGeom>
          <a:noFill/>
        </p:spPr>
        <p:txBody>
          <a:bodyPr wrap="square" rtlCol="0">
            <a:spAutoFit/>
          </a:bodyPr>
          <a:lstStyle/>
          <a:p>
            <a:r>
              <a:rPr lang="de-DE" dirty="0"/>
              <a:t>Buchungen → Auswertungen</a:t>
            </a:r>
          </a:p>
          <a:p>
            <a:endParaRPr lang="de-DE" dirty="0"/>
          </a:p>
          <a:p>
            <a:r>
              <a:rPr lang="de-DE" dirty="0"/>
              <a:t>Sind Buchungen bereits abgeschlossen, können auch hier Quittungen erstellt werden. </a:t>
            </a:r>
          </a:p>
          <a:p>
            <a:endParaRPr lang="de-DE" dirty="0"/>
          </a:p>
        </p:txBody>
      </p:sp>
      <p:pic>
        <p:nvPicPr>
          <p:cNvPr id="4" name="Grafik 3">
            <a:extLst>
              <a:ext uri="{FF2B5EF4-FFF2-40B4-BE49-F238E27FC236}">
                <a16:creationId xmlns:a16="http://schemas.microsoft.com/office/drawing/2014/main" id="{BF20798E-3C42-4E15-8A7B-ADA0ACF3B13E}"/>
              </a:ext>
            </a:extLst>
          </p:cNvPr>
          <p:cNvPicPr>
            <a:picLocks noChangeAspect="1"/>
          </p:cNvPicPr>
          <p:nvPr/>
        </p:nvPicPr>
        <p:blipFill>
          <a:blip r:embed="rId2"/>
          <a:stretch>
            <a:fillRect/>
          </a:stretch>
        </p:blipFill>
        <p:spPr>
          <a:xfrm>
            <a:off x="838200" y="1555449"/>
            <a:ext cx="7275464" cy="4441050"/>
          </a:xfrm>
          <a:prstGeom prst="rect">
            <a:avLst/>
          </a:prstGeom>
        </p:spPr>
      </p:pic>
      <p:cxnSp>
        <p:nvCxnSpPr>
          <p:cNvPr id="6" name="Gerade Verbindung mit Pfeil 5">
            <a:extLst>
              <a:ext uri="{FF2B5EF4-FFF2-40B4-BE49-F238E27FC236}">
                <a16:creationId xmlns:a16="http://schemas.microsoft.com/office/drawing/2014/main" id="{01A8D3D2-A3FD-453A-A1F9-B638F24C2E83}"/>
              </a:ext>
            </a:extLst>
          </p:cNvPr>
          <p:cNvCxnSpPr>
            <a:cxnSpLocks/>
            <a:stCxn id="5" idx="1"/>
          </p:cNvCxnSpPr>
          <p:nvPr/>
        </p:nvCxnSpPr>
        <p:spPr>
          <a:xfrm flipH="1">
            <a:off x="6574612" y="2432612"/>
            <a:ext cx="1632318" cy="3235157"/>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373280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75DD5-9B8D-4CDE-8DC8-F4CE6193DA61}"/>
              </a:ext>
            </a:extLst>
          </p:cNvPr>
          <p:cNvSpPr>
            <a:spLocks noGrp="1"/>
          </p:cNvSpPr>
          <p:nvPr>
            <p:ph type="title"/>
          </p:nvPr>
        </p:nvSpPr>
        <p:spPr/>
        <p:txBody>
          <a:bodyPr/>
          <a:lstStyle/>
          <a:p>
            <a:r>
              <a:rPr lang="de-DE" dirty="0"/>
              <a:t>Spendenquittung drucken</a:t>
            </a:r>
            <a:endParaRPr lang="LID4096" dirty="0"/>
          </a:p>
        </p:txBody>
      </p:sp>
      <p:sp>
        <p:nvSpPr>
          <p:cNvPr id="5" name="Textfeld 4">
            <a:extLst>
              <a:ext uri="{FF2B5EF4-FFF2-40B4-BE49-F238E27FC236}">
                <a16:creationId xmlns:a16="http://schemas.microsoft.com/office/drawing/2014/main" id="{98DC9FD3-307C-40FC-BBA8-4B1E6EA1DE35}"/>
              </a:ext>
            </a:extLst>
          </p:cNvPr>
          <p:cNvSpPr txBox="1"/>
          <p:nvPr/>
        </p:nvSpPr>
        <p:spPr>
          <a:xfrm>
            <a:off x="8206929" y="1555449"/>
            <a:ext cx="3748283" cy="3139321"/>
          </a:xfrm>
          <a:prstGeom prst="rect">
            <a:avLst/>
          </a:prstGeom>
          <a:noFill/>
        </p:spPr>
        <p:txBody>
          <a:bodyPr wrap="square" rtlCol="0">
            <a:spAutoFit/>
          </a:bodyPr>
          <a:lstStyle/>
          <a:p>
            <a:r>
              <a:rPr lang="de-DE" dirty="0"/>
              <a:t>Alle Spendenquittungen werden unter Finanzdaten → Spendenquittungen abgelegt. Hier können diese gedruckt werden. Übrigens können auch hier neue Spendenquittungen erstellt werden, ohne dass hierfür eine Buchung vorhanden sein muss. Sachspenden werden ebenfalls hier mit der Schaltfläche „Spendenquittung erstellen“, erzeugt.</a:t>
            </a:r>
          </a:p>
          <a:p>
            <a:endParaRPr lang="de-DE" dirty="0"/>
          </a:p>
        </p:txBody>
      </p:sp>
      <p:pic>
        <p:nvPicPr>
          <p:cNvPr id="4" name="Grafik 3">
            <a:extLst>
              <a:ext uri="{FF2B5EF4-FFF2-40B4-BE49-F238E27FC236}">
                <a16:creationId xmlns:a16="http://schemas.microsoft.com/office/drawing/2014/main" id="{BD1B496D-54B6-4287-87B8-C01AE8C02C7F}"/>
              </a:ext>
            </a:extLst>
          </p:cNvPr>
          <p:cNvPicPr>
            <a:picLocks noChangeAspect="1"/>
          </p:cNvPicPr>
          <p:nvPr/>
        </p:nvPicPr>
        <p:blipFill>
          <a:blip r:embed="rId2"/>
          <a:stretch>
            <a:fillRect/>
          </a:stretch>
        </p:blipFill>
        <p:spPr>
          <a:xfrm>
            <a:off x="992131" y="1598902"/>
            <a:ext cx="6920082" cy="4250235"/>
          </a:xfrm>
          <a:prstGeom prst="rect">
            <a:avLst/>
          </a:prstGeom>
        </p:spPr>
      </p:pic>
      <p:cxnSp>
        <p:nvCxnSpPr>
          <p:cNvPr id="11" name="Gerade Verbindung mit Pfeil 10">
            <a:extLst>
              <a:ext uri="{FF2B5EF4-FFF2-40B4-BE49-F238E27FC236}">
                <a16:creationId xmlns:a16="http://schemas.microsoft.com/office/drawing/2014/main" id="{FD8FB67B-A187-4F13-97EF-94C58EAAC735}"/>
              </a:ext>
            </a:extLst>
          </p:cNvPr>
          <p:cNvCxnSpPr>
            <a:cxnSpLocks/>
            <a:stCxn id="5" idx="1"/>
          </p:cNvCxnSpPr>
          <p:nvPr/>
        </p:nvCxnSpPr>
        <p:spPr>
          <a:xfrm flipH="1">
            <a:off x="3778512" y="3125110"/>
            <a:ext cx="4428417" cy="2429303"/>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8053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B63254-E570-4AE4-A1B8-A5884B020740}"/>
              </a:ext>
            </a:extLst>
          </p:cNvPr>
          <p:cNvSpPr>
            <a:spLocks noGrp="1"/>
          </p:cNvSpPr>
          <p:nvPr>
            <p:ph type="title"/>
          </p:nvPr>
        </p:nvSpPr>
        <p:spPr/>
        <p:txBody>
          <a:bodyPr/>
          <a:lstStyle/>
          <a:p>
            <a:r>
              <a:rPr lang="de-DE" dirty="0"/>
              <a:t>Anlegen: Bestandskonten</a:t>
            </a:r>
            <a:endParaRPr lang="LID4096" dirty="0"/>
          </a:p>
        </p:txBody>
      </p:sp>
      <p:pic>
        <p:nvPicPr>
          <p:cNvPr id="4" name="Grafik 3">
            <a:extLst>
              <a:ext uri="{FF2B5EF4-FFF2-40B4-BE49-F238E27FC236}">
                <a16:creationId xmlns:a16="http://schemas.microsoft.com/office/drawing/2014/main" id="{7459E374-F220-4369-B399-B2F7DC691D18}"/>
              </a:ext>
            </a:extLst>
          </p:cNvPr>
          <p:cNvPicPr>
            <a:picLocks noChangeAspect="1"/>
          </p:cNvPicPr>
          <p:nvPr/>
        </p:nvPicPr>
        <p:blipFill>
          <a:blip r:embed="rId2"/>
          <a:stretch>
            <a:fillRect/>
          </a:stretch>
        </p:blipFill>
        <p:spPr>
          <a:xfrm>
            <a:off x="838200" y="1430064"/>
            <a:ext cx="7664669" cy="4969143"/>
          </a:xfrm>
          <a:prstGeom prst="rect">
            <a:avLst/>
          </a:prstGeom>
        </p:spPr>
      </p:pic>
      <p:grpSp>
        <p:nvGrpSpPr>
          <p:cNvPr id="20" name="Gruppieren 19">
            <a:extLst>
              <a:ext uri="{FF2B5EF4-FFF2-40B4-BE49-F238E27FC236}">
                <a16:creationId xmlns:a16="http://schemas.microsoft.com/office/drawing/2014/main" id="{B0B8FDAC-408F-4F30-844A-0DAF377E9DBC}"/>
              </a:ext>
            </a:extLst>
          </p:cNvPr>
          <p:cNvGrpSpPr/>
          <p:nvPr/>
        </p:nvGrpSpPr>
        <p:grpSpPr>
          <a:xfrm>
            <a:off x="2661745" y="1766395"/>
            <a:ext cx="9109841" cy="4350626"/>
            <a:chOff x="2661745" y="1766395"/>
            <a:chExt cx="9109841" cy="4350626"/>
          </a:xfrm>
        </p:grpSpPr>
        <p:sp>
          <p:nvSpPr>
            <p:cNvPr id="6" name="Textfeld 5">
              <a:extLst>
                <a:ext uri="{FF2B5EF4-FFF2-40B4-BE49-F238E27FC236}">
                  <a16:creationId xmlns:a16="http://schemas.microsoft.com/office/drawing/2014/main" id="{FF8324FE-D1DF-4FEF-A0C7-D9FF31558368}"/>
                </a:ext>
              </a:extLst>
            </p:cNvPr>
            <p:cNvSpPr txBox="1"/>
            <p:nvPr/>
          </p:nvSpPr>
          <p:spPr>
            <a:xfrm>
              <a:off x="9419897" y="1766395"/>
              <a:ext cx="2351689" cy="461665"/>
            </a:xfrm>
            <a:prstGeom prst="rect">
              <a:avLst/>
            </a:prstGeom>
            <a:noFill/>
          </p:spPr>
          <p:txBody>
            <a:bodyPr wrap="square" rtlCol="0">
              <a:spAutoFit/>
            </a:bodyPr>
            <a:lstStyle/>
            <a:p>
              <a:r>
                <a:rPr lang="de-DE" sz="2400" dirty="0"/>
                <a:t>Konto anlegen</a:t>
              </a:r>
              <a:endParaRPr lang="LID4096" sz="2400" dirty="0"/>
            </a:p>
          </p:txBody>
        </p:sp>
        <p:cxnSp>
          <p:nvCxnSpPr>
            <p:cNvPr id="8" name="Gerade Verbindung mit Pfeil 7">
              <a:extLst>
                <a:ext uri="{FF2B5EF4-FFF2-40B4-BE49-F238E27FC236}">
                  <a16:creationId xmlns:a16="http://schemas.microsoft.com/office/drawing/2014/main" id="{079B5397-F112-40C5-8509-E702315CED36}"/>
                </a:ext>
              </a:extLst>
            </p:cNvPr>
            <p:cNvCxnSpPr>
              <a:cxnSpLocks/>
              <a:stCxn id="6" idx="1"/>
            </p:cNvCxnSpPr>
            <p:nvPr/>
          </p:nvCxnSpPr>
          <p:spPr>
            <a:xfrm flipH="1">
              <a:off x="2661745" y="1997228"/>
              <a:ext cx="6758152" cy="4119793"/>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grpSp>
      <p:grpSp>
        <p:nvGrpSpPr>
          <p:cNvPr id="21" name="Gruppieren 20">
            <a:extLst>
              <a:ext uri="{FF2B5EF4-FFF2-40B4-BE49-F238E27FC236}">
                <a16:creationId xmlns:a16="http://schemas.microsoft.com/office/drawing/2014/main" id="{734225C7-47A0-49F7-93B3-ADF130778646}"/>
              </a:ext>
            </a:extLst>
          </p:cNvPr>
          <p:cNvGrpSpPr/>
          <p:nvPr/>
        </p:nvGrpSpPr>
        <p:grpSpPr>
          <a:xfrm>
            <a:off x="1224951" y="2564391"/>
            <a:ext cx="10546635" cy="3684427"/>
            <a:chOff x="1224951" y="2564391"/>
            <a:chExt cx="10546635" cy="3684427"/>
          </a:xfrm>
        </p:grpSpPr>
        <p:sp>
          <p:nvSpPr>
            <p:cNvPr id="10" name="Textfeld 9">
              <a:extLst>
                <a:ext uri="{FF2B5EF4-FFF2-40B4-BE49-F238E27FC236}">
                  <a16:creationId xmlns:a16="http://schemas.microsoft.com/office/drawing/2014/main" id="{4DDE2C4D-B326-40A9-945F-46AA3323BF08}"/>
                </a:ext>
              </a:extLst>
            </p:cNvPr>
            <p:cNvSpPr txBox="1"/>
            <p:nvPr/>
          </p:nvSpPr>
          <p:spPr>
            <a:xfrm>
              <a:off x="9419897" y="2564391"/>
              <a:ext cx="2351689" cy="1200329"/>
            </a:xfrm>
            <a:prstGeom prst="rect">
              <a:avLst/>
            </a:prstGeom>
            <a:noFill/>
          </p:spPr>
          <p:txBody>
            <a:bodyPr wrap="square" rtlCol="0">
              <a:spAutoFit/>
            </a:bodyPr>
            <a:lstStyle/>
            <a:p>
              <a:r>
                <a:rPr lang="de-DE" sz="2400" dirty="0"/>
                <a:t>Konto ändern</a:t>
              </a:r>
              <a:br>
                <a:rPr lang="de-DE" sz="2400" dirty="0"/>
              </a:br>
              <a:r>
                <a:rPr lang="de-DE" sz="2400" dirty="0"/>
                <a:t>- anhaken</a:t>
              </a:r>
            </a:p>
            <a:p>
              <a:r>
                <a:rPr lang="de-DE" sz="2400" dirty="0"/>
                <a:t>- Anzeigen</a:t>
              </a:r>
              <a:endParaRPr lang="LID4096" sz="2400" dirty="0"/>
            </a:p>
          </p:txBody>
        </p:sp>
        <p:cxnSp>
          <p:nvCxnSpPr>
            <p:cNvPr id="11" name="Gerade Verbindung mit Pfeil 10">
              <a:extLst>
                <a:ext uri="{FF2B5EF4-FFF2-40B4-BE49-F238E27FC236}">
                  <a16:creationId xmlns:a16="http://schemas.microsoft.com/office/drawing/2014/main" id="{9149E15F-59FD-45BD-9317-BD7835DE2D42}"/>
                </a:ext>
              </a:extLst>
            </p:cNvPr>
            <p:cNvCxnSpPr>
              <a:cxnSpLocks/>
              <a:stCxn id="10" idx="1"/>
            </p:cNvCxnSpPr>
            <p:nvPr/>
          </p:nvCxnSpPr>
          <p:spPr>
            <a:xfrm flipH="1">
              <a:off x="1475117" y="3164556"/>
              <a:ext cx="7944780" cy="18591"/>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3" name="Gerade Verbindung mit Pfeil 12">
              <a:extLst>
                <a:ext uri="{FF2B5EF4-FFF2-40B4-BE49-F238E27FC236}">
                  <a16:creationId xmlns:a16="http://schemas.microsoft.com/office/drawing/2014/main" id="{AEBEB604-802B-42A0-B84F-7EDE448DE566}"/>
                </a:ext>
              </a:extLst>
            </p:cNvPr>
            <p:cNvCxnSpPr>
              <a:cxnSpLocks/>
            </p:cNvCxnSpPr>
            <p:nvPr/>
          </p:nvCxnSpPr>
          <p:spPr>
            <a:xfrm flipH="1">
              <a:off x="1224951" y="3585305"/>
              <a:ext cx="8194946" cy="2663513"/>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grpSp>
      <p:grpSp>
        <p:nvGrpSpPr>
          <p:cNvPr id="22" name="Gruppieren 21">
            <a:extLst>
              <a:ext uri="{FF2B5EF4-FFF2-40B4-BE49-F238E27FC236}">
                <a16:creationId xmlns:a16="http://schemas.microsoft.com/office/drawing/2014/main" id="{18A05F74-2ED1-4F20-B809-23806E0EA2DF}"/>
              </a:ext>
            </a:extLst>
          </p:cNvPr>
          <p:cNvGrpSpPr/>
          <p:nvPr/>
        </p:nvGrpSpPr>
        <p:grpSpPr>
          <a:xfrm>
            <a:off x="3678621" y="3914635"/>
            <a:ext cx="8092964" cy="2202386"/>
            <a:chOff x="3678621" y="3914635"/>
            <a:chExt cx="8092964" cy="2202386"/>
          </a:xfrm>
        </p:grpSpPr>
        <p:sp>
          <p:nvSpPr>
            <p:cNvPr id="16" name="Textfeld 15">
              <a:extLst>
                <a:ext uri="{FF2B5EF4-FFF2-40B4-BE49-F238E27FC236}">
                  <a16:creationId xmlns:a16="http://schemas.microsoft.com/office/drawing/2014/main" id="{9409B79C-6C3D-43FC-B354-12CE18B82FD5}"/>
                </a:ext>
              </a:extLst>
            </p:cNvPr>
            <p:cNvSpPr txBox="1"/>
            <p:nvPr/>
          </p:nvSpPr>
          <p:spPr>
            <a:xfrm>
              <a:off x="9419896" y="3914635"/>
              <a:ext cx="2351689" cy="1938992"/>
            </a:xfrm>
            <a:prstGeom prst="rect">
              <a:avLst/>
            </a:prstGeom>
            <a:noFill/>
          </p:spPr>
          <p:txBody>
            <a:bodyPr wrap="square" rtlCol="0">
              <a:spAutoFit/>
            </a:bodyPr>
            <a:lstStyle/>
            <a:p>
              <a:r>
                <a:rPr lang="de-DE" sz="2400" dirty="0"/>
                <a:t>Konto löschen, geht aber nur, wenn keine Buchungen vorhanden sind</a:t>
              </a:r>
              <a:endParaRPr lang="LID4096" sz="2400" dirty="0"/>
            </a:p>
          </p:txBody>
        </p:sp>
        <p:cxnSp>
          <p:nvCxnSpPr>
            <p:cNvPr id="17" name="Gerade Verbindung mit Pfeil 16">
              <a:extLst>
                <a:ext uri="{FF2B5EF4-FFF2-40B4-BE49-F238E27FC236}">
                  <a16:creationId xmlns:a16="http://schemas.microsoft.com/office/drawing/2014/main" id="{024CD1A6-19B6-47F0-BFC6-460C0062FECC}"/>
                </a:ext>
              </a:extLst>
            </p:cNvPr>
            <p:cNvCxnSpPr>
              <a:cxnSpLocks/>
              <a:stCxn id="16" idx="1"/>
            </p:cNvCxnSpPr>
            <p:nvPr/>
          </p:nvCxnSpPr>
          <p:spPr>
            <a:xfrm flipH="1">
              <a:off x="3678621" y="4884131"/>
              <a:ext cx="5741275" cy="123289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19286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75DD5-9B8D-4CDE-8DC8-F4CE6193DA61}"/>
              </a:ext>
            </a:extLst>
          </p:cNvPr>
          <p:cNvSpPr>
            <a:spLocks noGrp="1"/>
          </p:cNvSpPr>
          <p:nvPr>
            <p:ph type="title"/>
          </p:nvPr>
        </p:nvSpPr>
        <p:spPr/>
        <p:txBody>
          <a:bodyPr/>
          <a:lstStyle/>
          <a:p>
            <a:r>
              <a:rPr lang="de-DE" sz="3600" dirty="0"/>
              <a:t>Sachspendenquittungen erstellen</a:t>
            </a:r>
            <a:endParaRPr lang="LID4096" sz="3600" dirty="0"/>
          </a:p>
        </p:txBody>
      </p:sp>
      <p:sp>
        <p:nvSpPr>
          <p:cNvPr id="5" name="Textfeld 4">
            <a:extLst>
              <a:ext uri="{FF2B5EF4-FFF2-40B4-BE49-F238E27FC236}">
                <a16:creationId xmlns:a16="http://schemas.microsoft.com/office/drawing/2014/main" id="{98DC9FD3-307C-40FC-BBA8-4B1E6EA1DE35}"/>
              </a:ext>
            </a:extLst>
          </p:cNvPr>
          <p:cNvSpPr txBox="1"/>
          <p:nvPr/>
        </p:nvSpPr>
        <p:spPr>
          <a:xfrm>
            <a:off x="8206929" y="1555449"/>
            <a:ext cx="3748283" cy="2031325"/>
          </a:xfrm>
          <a:prstGeom prst="rect">
            <a:avLst/>
          </a:prstGeom>
          <a:noFill/>
        </p:spPr>
        <p:txBody>
          <a:bodyPr wrap="square" rtlCol="0">
            <a:spAutoFit/>
          </a:bodyPr>
          <a:lstStyle/>
          <a:p>
            <a:r>
              <a:rPr lang="de-DE" dirty="0"/>
              <a:t>Um eine Sachspendenquittung auszustellen, wird diese Maske entsprechend ausgefüllt. In diesem Video erklärt unser Experte Wolfgang Müller, die Grundlagen zum ausstellen dieser Sachspendenquittungen</a:t>
            </a:r>
          </a:p>
          <a:p>
            <a:endParaRPr lang="de-DE" dirty="0"/>
          </a:p>
        </p:txBody>
      </p:sp>
      <p:pic>
        <p:nvPicPr>
          <p:cNvPr id="6" name="Grafik 5">
            <a:extLst>
              <a:ext uri="{FF2B5EF4-FFF2-40B4-BE49-F238E27FC236}">
                <a16:creationId xmlns:a16="http://schemas.microsoft.com/office/drawing/2014/main" id="{58BFAD18-CD64-4280-96B1-0813CBB9200A}"/>
              </a:ext>
            </a:extLst>
          </p:cNvPr>
          <p:cNvPicPr>
            <a:picLocks noChangeAspect="1"/>
          </p:cNvPicPr>
          <p:nvPr/>
        </p:nvPicPr>
        <p:blipFill>
          <a:blip r:embed="rId3"/>
          <a:stretch>
            <a:fillRect/>
          </a:stretch>
        </p:blipFill>
        <p:spPr>
          <a:xfrm>
            <a:off x="930024" y="1690258"/>
            <a:ext cx="4004714" cy="4903246"/>
          </a:xfrm>
          <a:prstGeom prst="rect">
            <a:avLst/>
          </a:prstGeom>
        </p:spPr>
      </p:pic>
      <p:pic>
        <p:nvPicPr>
          <p:cNvPr id="7" name="Onlinemedien 6" title="Sachspendenquittungen richtig ausstellen, Theorie und Praxis">
            <a:hlinkClick r:id="" action="ppaction://media"/>
            <a:extLst>
              <a:ext uri="{FF2B5EF4-FFF2-40B4-BE49-F238E27FC236}">
                <a16:creationId xmlns:a16="http://schemas.microsoft.com/office/drawing/2014/main" id="{0B802EF7-4F75-4BFD-A5CB-6F509BADAF7B}"/>
              </a:ext>
            </a:extLst>
          </p:cNvPr>
          <p:cNvPicPr>
            <a:picLocks noRot="1" noChangeAspect="1"/>
          </p:cNvPicPr>
          <p:nvPr>
            <a:videoFile r:link="rId1"/>
          </p:nvPr>
        </p:nvPicPr>
        <p:blipFill>
          <a:blip r:embed="rId4"/>
          <a:stretch>
            <a:fillRect/>
          </a:stretch>
        </p:blipFill>
        <p:spPr>
          <a:xfrm>
            <a:off x="362738" y="159051"/>
            <a:ext cx="11509348" cy="6474008"/>
          </a:xfrm>
          <a:prstGeom prst="rect">
            <a:avLst/>
          </a:prstGeom>
        </p:spPr>
      </p:pic>
      <mc:AlternateContent xmlns:mc="http://schemas.openxmlformats.org/markup-compatibility/2006" xmlns:pslz="http://schemas.microsoft.com/office/powerpoint/2016/slidezoom">
        <mc:Choice Requires="pslz">
          <p:graphicFrame>
            <p:nvGraphicFramePr>
              <p:cNvPr id="9" name="Folienzoom 8">
                <a:extLst>
                  <a:ext uri="{FF2B5EF4-FFF2-40B4-BE49-F238E27FC236}">
                    <a16:creationId xmlns:a16="http://schemas.microsoft.com/office/drawing/2014/main" id="{16A42F4A-ED0D-41C9-97D4-0D9B8E500FED}"/>
                  </a:ext>
                </a:extLst>
              </p:cNvPr>
              <p:cNvGraphicFramePr>
                <a:graphicFrameLocks noChangeAspect="1"/>
              </p:cNvGraphicFramePr>
              <p:nvPr>
                <p:extLst>
                  <p:ext uri="{D42A27DB-BD31-4B8C-83A1-F6EECF244321}">
                    <p14:modId xmlns:p14="http://schemas.microsoft.com/office/powerpoint/2010/main" val="2972936860"/>
                  </p:ext>
                </p:extLst>
              </p:nvPr>
            </p:nvGraphicFramePr>
            <p:xfrm>
              <a:off x="8536479" y="4482624"/>
              <a:ext cx="3048000" cy="1714500"/>
            </p:xfrm>
            <a:graphic>
              <a:graphicData uri="http://schemas.microsoft.com/office/powerpoint/2016/slidezoom">
                <pslz:sldZm>
                  <pslz:sldZmObj sldId="260" cId="555686703">
                    <pslz:zmPr id="{D8063EA6-3CB7-4814-AB3C-9218F8C4FAE7}"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9" name="Folienzoom 8">
                <a:extLst>
                  <a:ext uri="{FF2B5EF4-FFF2-40B4-BE49-F238E27FC236}">
                    <a16:creationId xmlns:a16="http://schemas.microsoft.com/office/drawing/2014/main" id="{16A42F4A-ED0D-41C9-97D4-0D9B8E500FED}"/>
                  </a:ext>
                </a:extLst>
              </p:cNvPr>
              <p:cNvPicPr>
                <a:picLocks noGrp="1" noRot="1" noChangeAspect="1" noMove="1" noResize="1" noEditPoints="1" noAdjustHandles="1" noChangeArrowheads="1" noChangeShapeType="1"/>
              </p:cNvPicPr>
              <p:nvPr/>
            </p:nvPicPr>
            <p:blipFill>
              <a:blip r:embed="rId6"/>
              <a:stretch>
                <a:fillRect/>
              </a:stretch>
            </p:blipFill>
            <p:spPr>
              <a:xfrm>
                <a:off x="8536479" y="4482624"/>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24065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childTnLst>
        </p:cTn>
      </p:par>
    </p:tnLst>
    <p:bldLst>
      <p:bldP spid="5" grpId="0"/>
      <p:bldP spid="5" grpId="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75DD5-9B8D-4CDE-8DC8-F4CE6193DA61}"/>
              </a:ext>
            </a:extLst>
          </p:cNvPr>
          <p:cNvSpPr>
            <a:spLocks noGrp="1"/>
          </p:cNvSpPr>
          <p:nvPr>
            <p:ph type="title"/>
          </p:nvPr>
        </p:nvSpPr>
        <p:spPr/>
        <p:txBody>
          <a:bodyPr/>
          <a:lstStyle/>
          <a:p>
            <a:r>
              <a:rPr lang="de-DE" dirty="0"/>
              <a:t>Sammelspendenquittungen</a:t>
            </a:r>
            <a:endParaRPr lang="LID4096" dirty="0"/>
          </a:p>
        </p:txBody>
      </p:sp>
      <p:sp>
        <p:nvSpPr>
          <p:cNvPr id="6" name="Inhaltsplatzhalter 2">
            <a:extLst>
              <a:ext uri="{FF2B5EF4-FFF2-40B4-BE49-F238E27FC236}">
                <a16:creationId xmlns:a16="http://schemas.microsoft.com/office/drawing/2014/main" id="{B3D114AD-6224-4E83-97A8-7C57249E59B7}"/>
              </a:ext>
            </a:extLst>
          </p:cNvPr>
          <p:cNvSpPr>
            <a:spLocks noGrp="1"/>
          </p:cNvSpPr>
          <p:nvPr>
            <p:ph idx="1"/>
          </p:nvPr>
        </p:nvSpPr>
        <p:spPr>
          <a:xfrm>
            <a:off x="838200" y="1437335"/>
            <a:ext cx="10515600" cy="4739628"/>
          </a:xfrm>
        </p:spPr>
        <p:txBody>
          <a:bodyPr/>
          <a:lstStyle/>
          <a:p>
            <a:pPr marL="0" indent="0">
              <a:buNone/>
            </a:pPr>
            <a:r>
              <a:rPr lang="de-DE" dirty="0"/>
              <a:t>Sammelspendenquittungen werden erstellt, wenn viele Einzelspenden in einem Jahr von einem bestimmten Spender getätigt wurden.</a:t>
            </a:r>
          </a:p>
          <a:p>
            <a:pPr marL="0" indent="0">
              <a:buNone/>
            </a:pPr>
            <a:r>
              <a:rPr lang="de-DE" dirty="0"/>
              <a:t>Sammelspendenquittungen bestehen aus zwei Seiten, die erste Seite ist die eigentliche Spendenquittung, die zweite Seite dient der Auflistung der einzelnen Spenden im quittierten Zeitraum.</a:t>
            </a:r>
          </a:p>
          <a:p>
            <a:pPr marL="0" indent="0">
              <a:buNone/>
            </a:pPr>
            <a:r>
              <a:rPr lang="de-DE" dirty="0"/>
              <a:t>Um Sammelspendenquittungen zu erstellen, müssen alle Einzelspenden bereits gebucht sein. </a:t>
            </a:r>
          </a:p>
          <a:p>
            <a:pPr marL="0" indent="0">
              <a:buNone/>
            </a:pPr>
            <a:r>
              <a:rPr lang="de-DE" dirty="0"/>
              <a:t>Bei der Erstellung von Sammelspendenquittungen werden beliebig viele Quittungen in einem Arbeitsgang erstellt.</a:t>
            </a:r>
          </a:p>
        </p:txBody>
      </p:sp>
    </p:spTree>
    <p:extLst>
      <p:ext uri="{BB962C8B-B14F-4D97-AF65-F5344CB8AC3E}">
        <p14:creationId xmlns:p14="http://schemas.microsoft.com/office/powerpoint/2010/main" val="121605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F22F7A-06D0-4068-97BD-231493BE9590}"/>
              </a:ext>
            </a:extLst>
          </p:cNvPr>
          <p:cNvSpPr>
            <a:spLocks noGrp="1"/>
          </p:cNvSpPr>
          <p:nvPr>
            <p:ph type="title"/>
          </p:nvPr>
        </p:nvSpPr>
        <p:spPr/>
        <p:txBody>
          <a:bodyPr/>
          <a:lstStyle/>
          <a:p>
            <a:r>
              <a:rPr lang="de-DE" dirty="0"/>
              <a:t>Sammelspendenquittungen</a:t>
            </a:r>
            <a:endParaRPr lang="LID4096" dirty="0"/>
          </a:p>
        </p:txBody>
      </p:sp>
      <p:pic>
        <p:nvPicPr>
          <p:cNvPr id="4" name="Grafik 3">
            <a:extLst>
              <a:ext uri="{FF2B5EF4-FFF2-40B4-BE49-F238E27FC236}">
                <a16:creationId xmlns:a16="http://schemas.microsoft.com/office/drawing/2014/main" id="{185EAFC6-F1FD-411A-878A-43489B226D9B}"/>
              </a:ext>
            </a:extLst>
          </p:cNvPr>
          <p:cNvPicPr>
            <a:picLocks noChangeAspect="1"/>
          </p:cNvPicPr>
          <p:nvPr/>
        </p:nvPicPr>
        <p:blipFill>
          <a:blip r:embed="rId2"/>
          <a:stretch>
            <a:fillRect/>
          </a:stretch>
        </p:blipFill>
        <p:spPr>
          <a:xfrm>
            <a:off x="838200" y="1463235"/>
            <a:ext cx="6438378" cy="4900640"/>
          </a:xfrm>
          <a:prstGeom prst="rect">
            <a:avLst/>
          </a:prstGeom>
        </p:spPr>
      </p:pic>
      <p:sp>
        <p:nvSpPr>
          <p:cNvPr id="5" name="Textfeld 4">
            <a:extLst>
              <a:ext uri="{FF2B5EF4-FFF2-40B4-BE49-F238E27FC236}">
                <a16:creationId xmlns:a16="http://schemas.microsoft.com/office/drawing/2014/main" id="{638151EC-A52B-47F7-A70C-9D29F764B335}"/>
              </a:ext>
            </a:extLst>
          </p:cNvPr>
          <p:cNvSpPr txBox="1"/>
          <p:nvPr/>
        </p:nvSpPr>
        <p:spPr>
          <a:xfrm>
            <a:off x="8188203" y="1420211"/>
            <a:ext cx="3665156" cy="1477328"/>
          </a:xfrm>
          <a:prstGeom prst="rect">
            <a:avLst/>
          </a:prstGeom>
          <a:noFill/>
        </p:spPr>
        <p:txBody>
          <a:bodyPr wrap="square" rtlCol="0">
            <a:spAutoFit/>
          </a:bodyPr>
          <a:lstStyle/>
          <a:p>
            <a:r>
              <a:rPr lang="de-DE" dirty="0"/>
              <a:t>Den Menüpunkt zum erstellen von Sammelspendenquittungen finden Sie unter:  Finanzdaten → Sammelspendenquittungen → Neue Liste</a:t>
            </a:r>
          </a:p>
        </p:txBody>
      </p:sp>
      <p:cxnSp>
        <p:nvCxnSpPr>
          <p:cNvPr id="6" name="Gerade Verbindung mit Pfeil 5">
            <a:extLst>
              <a:ext uri="{FF2B5EF4-FFF2-40B4-BE49-F238E27FC236}">
                <a16:creationId xmlns:a16="http://schemas.microsoft.com/office/drawing/2014/main" id="{072FFC55-741E-4895-8680-33A7FD4C0A1C}"/>
              </a:ext>
            </a:extLst>
          </p:cNvPr>
          <p:cNvCxnSpPr>
            <a:cxnSpLocks/>
            <a:stCxn id="7" idx="1"/>
          </p:cNvCxnSpPr>
          <p:nvPr/>
        </p:nvCxnSpPr>
        <p:spPr>
          <a:xfrm flipH="1" flipV="1">
            <a:off x="3356977" y="2897892"/>
            <a:ext cx="4831226" cy="129266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7" name="Textfeld 6">
            <a:extLst>
              <a:ext uri="{FF2B5EF4-FFF2-40B4-BE49-F238E27FC236}">
                <a16:creationId xmlns:a16="http://schemas.microsoft.com/office/drawing/2014/main" id="{295FE94D-9584-46CA-9578-8649E3BDCCD5}"/>
              </a:ext>
            </a:extLst>
          </p:cNvPr>
          <p:cNvSpPr txBox="1"/>
          <p:nvPr/>
        </p:nvSpPr>
        <p:spPr>
          <a:xfrm>
            <a:off x="8188203" y="2897892"/>
            <a:ext cx="3665156" cy="2585323"/>
          </a:xfrm>
          <a:prstGeom prst="rect">
            <a:avLst/>
          </a:prstGeom>
          <a:noFill/>
        </p:spPr>
        <p:txBody>
          <a:bodyPr wrap="square" rtlCol="0">
            <a:spAutoFit/>
          </a:bodyPr>
          <a:lstStyle/>
          <a:p>
            <a:r>
              <a:rPr lang="de-DE" dirty="0"/>
              <a:t>Nun geben wir der Liste einen Namen und stellen den Zeitraum der zu quittierenden Buchungen ein. Alternativ kann an dieser Stelle eingestellt werden welche Worte im Verwendungszweck beinhaltet sein müssen.</a:t>
            </a:r>
            <a:endParaRPr lang="LID4096" dirty="0"/>
          </a:p>
          <a:p>
            <a:endParaRPr lang="de-DE" dirty="0"/>
          </a:p>
          <a:p>
            <a:endParaRPr lang="de-DE" dirty="0"/>
          </a:p>
        </p:txBody>
      </p:sp>
      <p:sp>
        <p:nvSpPr>
          <p:cNvPr id="11" name="Textfeld 10">
            <a:extLst>
              <a:ext uri="{FF2B5EF4-FFF2-40B4-BE49-F238E27FC236}">
                <a16:creationId xmlns:a16="http://schemas.microsoft.com/office/drawing/2014/main" id="{1BC6946C-A1EC-4FDC-8030-BDE2CB879D69}"/>
              </a:ext>
            </a:extLst>
          </p:cNvPr>
          <p:cNvSpPr txBox="1"/>
          <p:nvPr/>
        </p:nvSpPr>
        <p:spPr>
          <a:xfrm>
            <a:off x="8188203" y="4886547"/>
            <a:ext cx="3665156" cy="923330"/>
          </a:xfrm>
          <a:prstGeom prst="rect">
            <a:avLst/>
          </a:prstGeom>
          <a:noFill/>
        </p:spPr>
        <p:txBody>
          <a:bodyPr wrap="square" rtlCol="0">
            <a:spAutoFit/>
          </a:bodyPr>
          <a:lstStyle/>
          <a:p>
            <a:r>
              <a:rPr lang="de-DE" dirty="0"/>
              <a:t>In den E/A-Stellen wählen wir aus, wo die Buchungen liegen, die quittiert werden sollen</a:t>
            </a:r>
          </a:p>
        </p:txBody>
      </p:sp>
      <p:cxnSp>
        <p:nvCxnSpPr>
          <p:cNvPr id="12" name="Gerade Verbindung mit Pfeil 11">
            <a:extLst>
              <a:ext uri="{FF2B5EF4-FFF2-40B4-BE49-F238E27FC236}">
                <a16:creationId xmlns:a16="http://schemas.microsoft.com/office/drawing/2014/main" id="{3DC2971A-7AD8-4327-A0CE-C12F48BE4BA0}"/>
              </a:ext>
            </a:extLst>
          </p:cNvPr>
          <p:cNvCxnSpPr>
            <a:cxnSpLocks/>
            <a:stCxn id="11" idx="1"/>
          </p:cNvCxnSpPr>
          <p:nvPr/>
        </p:nvCxnSpPr>
        <p:spPr>
          <a:xfrm flipH="1" flipV="1">
            <a:off x="2530259" y="5173250"/>
            <a:ext cx="5657944" cy="17496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0334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1" grpId="0"/>
      <p:bldP spid="11" grpId="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F22F7A-06D0-4068-97BD-231493BE9590}"/>
              </a:ext>
            </a:extLst>
          </p:cNvPr>
          <p:cNvSpPr>
            <a:spLocks noGrp="1"/>
          </p:cNvSpPr>
          <p:nvPr>
            <p:ph type="title"/>
          </p:nvPr>
        </p:nvSpPr>
        <p:spPr/>
        <p:txBody>
          <a:bodyPr/>
          <a:lstStyle/>
          <a:p>
            <a:r>
              <a:rPr lang="de-DE" dirty="0"/>
              <a:t>Sammelspendenquittungen</a:t>
            </a:r>
            <a:endParaRPr lang="LID4096" dirty="0"/>
          </a:p>
        </p:txBody>
      </p:sp>
      <p:sp>
        <p:nvSpPr>
          <p:cNvPr id="11" name="Textfeld 10">
            <a:extLst>
              <a:ext uri="{FF2B5EF4-FFF2-40B4-BE49-F238E27FC236}">
                <a16:creationId xmlns:a16="http://schemas.microsoft.com/office/drawing/2014/main" id="{1BC6946C-A1EC-4FDC-8030-BDE2CB879D69}"/>
              </a:ext>
            </a:extLst>
          </p:cNvPr>
          <p:cNvSpPr txBox="1"/>
          <p:nvPr/>
        </p:nvSpPr>
        <p:spPr>
          <a:xfrm>
            <a:off x="7962735" y="1543969"/>
            <a:ext cx="3665156" cy="1477328"/>
          </a:xfrm>
          <a:prstGeom prst="rect">
            <a:avLst/>
          </a:prstGeom>
          <a:noFill/>
        </p:spPr>
        <p:txBody>
          <a:bodyPr wrap="square" rtlCol="0">
            <a:spAutoFit/>
          </a:bodyPr>
          <a:lstStyle/>
          <a:p>
            <a:r>
              <a:rPr lang="de-DE" dirty="0"/>
              <a:t>2. Schritt – Im Register „Mitglieder“ werden nun alle Mitglieder angehakt, für die eine Sammelspendenquittung erstellt werden soll. </a:t>
            </a:r>
          </a:p>
        </p:txBody>
      </p:sp>
      <p:pic>
        <p:nvPicPr>
          <p:cNvPr id="3" name="Grafik 2">
            <a:extLst>
              <a:ext uri="{FF2B5EF4-FFF2-40B4-BE49-F238E27FC236}">
                <a16:creationId xmlns:a16="http://schemas.microsoft.com/office/drawing/2014/main" id="{279DBE99-B75B-4E6E-8876-BC54DD5D0A12}"/>
              </a:ext>
            </a:extLst>
          </p:cNvPr>
          <p:cNvPicPr>
            <a:picLocks noChangeAspect="1"/>
          </p:cNvPicPr>
          <p:nvPr/>
        </p:nvPicPr>
        <p:blipFill>
          <a:blip r:embed="rId2"/>
          <a:stretch>
            <a:fillRect/>
          </a:stretch>
        </p:blipFill>
        <p:spPr>
          <a:xfrm>
            <a:off x="838200" y="1420211"/>
            <a:ext cx="6108462" cy="4613478"/>
          </a:xfrm>
          <a:prstGeom prst="rect">
            <a:avLst/>
          </a:prstGeom>
        </p:spPr>
      </p:pic>
      <p:cxnSp>
        <p:nvCxnSpPr>
          <p:cNvPr id="12" name="Gerade Verbindung mit Pfeil 11">
            <a:extLst>
              <a:ext uri="{FF2B5EF4-FFF2-40B4-BE49-F238E27FC236}">
                <a16:creationId xmlns:a16="http://schemas.microsoft.com/office/drawing/2014/main" id="{3DC2971A-7AD8-4327-A0CE-C12F48BE4BA0}"/>
              </a:ext>
            </a:extLst>
          </p:cNvPr>
          <p:cNvCxnSpPr>
            <a:cxnSpLocks/>
            <a:stCxn id="11" idx="1"/>
          </p:cNvCxnSpPr>
          <p:nvPr/>
        </p:nvCxnSpPr>
        <p:spPr>
          <a:xfrm flipH="1">
            <a:off x="2116899" y="2282633"/>
            <a:ext cx="5845836" cy="1299811"/>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3" name="Textfeld 12">
            <a:extLst>
              <a:ext uri="{FF2B5EF4-FFF2-40B4-BE49-F238E27FC236}">
                <a16:creationId xmlns:a16="http://schemas.microsoft.com/office/drawing/2014/main" id="{FF20E6D2-8703-48E9-BA8E-7B57C4B01876}"/>
              </a:ext>
            </a:extLst>
          </p:cNvPr>
          <p:cNvSpPr txBox="1"/>
          <p:nvPr/>
        </p:nvSpPr>
        <p:spPr>
          <a:xfrm>
            <a:off x="7962734" y="3145055"/>
            <a:ext cx="4037200" cy="2031325"/>
          </a:xfrm>
          <a:prstGeom prst="rect">
            <a:avLst/>
          </a:prstGeom>
          <a:noFill/>
        </p:spPr>
        <p:txBody>
          <a:bodyPr wrap="square" rtlCol="0">
            <a:spAutoFit/>
          </a:bodyPr>
          <a:lstStyle/>
          <a:p>
            <a:r>
              <a:rPr lang="de-DE" dirty="0"/>
              <a:t>Angehakte Mitglieder können mit → übernommen werden. Die anderen Pfeile dienen: </a:t>
            </a:r>
          </a:p>
          <a:p>
            <a:pPr marL="285750" indent="-285750">
              <a:buFontTx/>
              <a:buChar char="-"/>
            </a:pPr>
            <a:r>
              <a:rPr lang="de-DE" dirty="0"/>
              <a:t>Der Übernahme alle Mittglieder „&gt;&gt;“</a:t>
            </a:r>
          </a:p>
          <a:p>
            <a:pPr marL="285750" indent="-285750">
              <a:buFontTx/>
              <a:buChar char="-"/>
            </a:pPr>
            <a:r>
              <a:rPr lang="de-DE" dirty="0"/>
              <a:t>Oder der Rückführung bei zu viel ausgewählten Mitgliedern</a:t>
            </a:r>
          </a:p>
          <a:p>
            <a:pPr marL="285750" indent="-285750">
              <a:buFontTx/>
              <a:buChar char="-"/>
            </a:pPr>
            <a:endParaRPr lang="de-DE" dirty="0"/>
          </a:p>
        </p:txBody>
      </p:sp>
      <p:cxnSp>
        <p:nvCxnSpPr>
          <p:cNvPr id="14" name="Gerade Verbindung mit Pfeil 13">
            <a:extLst>
              <a:ext uri="{FF2B5EF4-FFF2-40B4-BE49-F238E27FC236}">
                <a16:creationId xmlns:a16="http://schemas.microsoft.com/office/drawing/2014/main" id="{71719D94-118B-4A4B-81E6-BE09E42EB3BD}"/>
              </a:ext>
            </a:extLst>
          </p:cNvPr>
          <p:cNvCxnSpPr>
            <a:cxnSpLocks/>
            <a:stCxn id="13" idx="1"/>
          </p:cNvCxnSpPr>
          <p:nvPr/>
        </p:nvCxnSpPr>
        <p:spPr>
          <a:xfrm flipH="1">
            <a:off x="5135671" y="4160718"/>
            <a:ext cx="2827063" cy="1277071"/>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8992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F22F7A-06D0-4068-97BD-231493BE9590}"/>
              </a:ext>
            </a:extLst>
          </p:cNvPr>
          <p:cNvSpPr>
            <a:spLocks noGrp="1"/>
          </p:cNvSpPr>
          <p:nvPr>
            <p:ph type="title"/>
          </p:nvPr>
        </p:nvSpPr>
        <p:spPr/>
        <p:txBody>
          <a:bodyPr/>
          <a:lstStyle/>
          <a:p>
            <a:r>
              <a:rPr lang="de-DE" dirty="0"/>
              <a:t>Sammelspendenquittungen</a:t>
            </a:r>
            <a:endParaRPr lang="LID4096" dirty="0"/>
          </a:p>
        </p:txBody>
      </p:sp>
      <p:sp>
        <p:nvSpPr>
          <p:cNvPr id="11" name="Textfeld 10">
            <a:extLst>
              <a:ext uri="{FF2B5EF4-FFF2-40B4-BE49-F238E27FC236}">
                <a16:creationId xmlns:a16="http://schemas.microsoft.com/office/drawing/2014/main" id="{1BC6946C-A1EC-4FDC-8030-BDE2CB879D69}"/>
              </a:ext>
            </a:extLst>
          </p:cNvPr>
          <p:cNvSpPr txBox="1"/>
          <p:nvPr/>
        </p:nvSpPr>
        <p:spPr>
          <a:xfrm>
            <a:off x="8334778" y="1534981"/>
            <a:ext cx="3665156" cy="2031325"/>
          </a:xfrm>
          <a:prstGeom prst="rect">
            <a:avLst/>
          </a:prstGeom>
          <a:noFill/>
        </p:spPr>
        <p:txBody>
          <a:bodyPr wrap="square" rtlCol="0">
            <a:spAutoFit/>
          </a:bodyPr>
          <a:lstStyle/>
          <a:p>
            <a:r>
              <a:rPr lang="de-DE" dirty="0"/>
              <a:t>3. Schritt – Im Register Buchungen werden nun alle Buchungen, aller Mitglieder angezeigt, die in die Sammelspendenquittungen übernommen werden. Mit den →-Tasten können die Gruppierung erweitert werden.</a:t>
            </a:r>
          </a:p>
        </p:txBody>
      </p:sp>
      <p:pic>
        <p:nvPicPr>
          <p:cNvPr id="5" name="Grafik 4">
            <a:extLst>
              <a:ext uri="{FF2B5EF4-FFF2-40B4-BE49-F238E27FC236}">
                <a16:creationId xmlns:a16="http://schemas.microsoft.com/office/drawing/2014/main" id="{62AFCA17-E09E-405E-8439-783AF38F4CE7}"/>
              </a:ext>
            </a:extLst>
          </p:cNvPr>
          <p:cNvPicPr>
            <a:picLocks noChangeAspect="1"/>
          </p:cNvPicPr>
          <p:nvPr/>
        </p:nvPicPr>
        <p:blipFill>
          <a:blip r:embed="rId2"/>
          <a:stretch>
            <a:fillRect/>
          </a:stretch>
        </p:blipFill>
        <p:spPr>
          <a:xfrm>
            <a:off x="774483" y="1758852"/>
            <a:ext cx="7188251" cy="3753471"/>
          </a:xfrm>
          <a:prstGeom prst="rect">
            <a:avLst/>
          </a:prstGeom>
        </p:spPr>
      </p:pic>
      <p:cxnSp>
        <p:nvCxnSpPr>
          <p:cNvPr id="12" name="Gerade Verbindung mit Pfeil 11">
            <a:extLst>
              <a:ext uri="{FF2B5EF4-FFF2-40B4-BE49-F238E27FC236}">
                <a16:creationId xmlns:a16="http://schemas.microsoft.com/office/drawing/2014/main" id="{3DC2971A-7AD8-4327-A0CE-C12F48BE4BA0}"/>
              </a:ext>
            </a:extLst>
          </p:cNvPr>
          <p:cNvCxnSpPr>
            <a:cxnSpLocks/>
          </p:cNvCxnSpPr>
          <p:nvPr/>
        </p:nvCxnSpPr>
        <p:spPr>
          <a:xfrm flipH="1">
            <a:off x="1327759" y="2440867"/>
            <a:ext cx="7007019" cy="988133"/>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5" name="Textfeld 14">
            <a:extLst>
              <a:ext uri="{FF2B5EF4-FFF2-40B4-BE49-F238E27FC236}">
                <a16:creationId xmlns:a16="http://schemas.microsoft.com/office/drawing/2014/main" id="{42B6F93F-0537-4143-AFCB-5F24617F2C0C}"/>
              </a:ext>
            </a:extLst>
          </p:cNvPr>
          <p:cNvSpPr txBox="1"/>
          <p:nvPr/>
        </p:nvSpPr>
        <p:spPr>
          <a:xfrm>
            <a:off x="8334779" y="3653642"/>
            <a:ext cx="3665156" cy="1200329"/>
          </a:xfrm>
          <a:prstGeom prst="rect">
            <a:avLst/>
          </a:prstGeom>
          <a:noFill/>
        </p:spPr>
        <p:txBody>
          <a:bodyPr wrap="square" rtlCol="0">
            <a:spAutoFit/>
          </a:bodyPr>
          <a:lstStyle/>
          <a:p>
            <a:r>
              <a:rPr lang="de-DE" dirty="0"/>
              <a:t>Einzelne Buchungen, die nicht mitquittiert werden sollen, können an dieser Stelle ✔ und entfernt werden</a:t>
            </a:r>
          </a:p>
        </p:txBody>
      </p:sp>
      <p:cxnSp>
        <p:nvCxnSpPr>
          <p:cNvPr id="14" name="Gerade Verbindung mit Pfeil 13">
            <a:extLst>
              <a:ext uri="{FF2B5EF4-FFF2-40B4-BE49-F238E27FC236}">
                <a16:creationId xmlns:a16="http://schemas.microsoft.com/office/drawing/2014/main" id="{71719D94-118B-4A4B-81E6-BE09E42EB3BD}"/>
              </a:ext>
            </a:extLst>
          </p:cNvPr>
          <p:cNvCxnSpPr>
            <a:cxnSpLocks/>
          </p:cNvCxnSpPr>
          <p:nvPr/>
        </p:nvCxnSpPr>
        <p:spPr>
          <a:xfrm flipH="1" flipV="1">
            <a:off x="1528175" y="3635587"/>
            <a:ext cx="6806604" cy="579848"/>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6" name="Gerade Verbindung mit Pfeil 15">
            <a:extLst>
              <a:ext uri="{FF2B5EF4-FFF2-40B4-BE49-F238E27FC236}">
                <a16:creationId xmlns:a16="http://schemas.microsoft.com/office/drawing/2014/main" id="{ACE8139A-092C-469E-824A-3D585226CAE5}"/>
              </a:ext>
            </a:extLst>
          </p:cNvPr>
          <p:cNvCxnSpPr>
            <a:cxnSpLocks/>
            <a:stCxn id="15" idx="1"/>
          </p:cNvCxnSpPr>
          <p:nvPr/>
        </p:nvCxnSpPr>
        <p:spPr>
          <a:xfrm flipH="1">
            <a:off x="7778663" y="4253807"/>
            <a:ext cx="556116" cy="588154"/>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7" name="Textfeld 16">
            <a:extLst>
              <a:ext uri="{FF2B5EF4-FFF2-40B4-BE49-F238E27FC236}">
                <a16:creationId xmlns:a16="http://schemas.microsoft.com/office/drawing/2014/main" id="{2C065204-43FA-48C6-A919-62F512BC6517}"/>
              </a:ext>
            </a:extLst>
          </p:cNvPr>
          <p:cNvSpPr txBox="1"/>
          <p:nvPr/>
        </p:nvSpPr>
        <p:spPr>
          <a:xfrm>
            <a:off x="8334778" y="4979267"/>
            <a:ext cx="3665156" cy="923330"/>
          </a:xfrm>
          <a:prstGeom prst="rect">
            <a:avLst/>
          </a:prstGeom>
          <a:noFill/>
        </p:spPr>
        <p:txBody>
          <a:bodyPr wrap="square" rtlCol="0">
            <a:spAutoFit/>
          </a:bodyPr>
          <a:lstStyle/>
          <a:p>
            <a:r>
              <a:rPr lang="de-DE" dirty="0"/>
              <a:t>Wenn alles erledigt wurde werden die Dokumente mit „erstellen“ erzeugt</a:t>
            </a:r>
          </a:p>
        </p:txBody>
      </p:sp>
      <p:cxnSp>
        <p:nvCxnSpPr>
          <p:cNvPr id="18" name="Gerade Verbindung mit Pfeil 17">
            <a:extLst>
              <a:ext uri="{FF2B5EF4-FFF2-40B4-BE49-F238E27FC236}">
                <a16:creationId xmlns:a16="http://schemas.microsoft.com/office/drawing/2014/main" id="{A1C938CE-1306-48BC-89FA-FA02EBC14CA8}"/>
              </a:ext>
            </a:extLst>
          </p:cNvPr>
          <p:cNvCxnSpPr>
            <a:cxnSpLocks/>
            <a:stCxn id="17" idx="1"/>
          </p:cNvCxnSpPr>
          <p:nvPr/>
        </p:nvCxnSpPr>
        <p:spPr>
          <a:xfrm flipH="1" flipV="1">
            <a:off x="1766170" y="5392332"/>
            <a:ext cx="6568608" cy="4860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3685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5" grpId="1"/>
      <p:bldP spid="17" grpId="0"/>
      <p:bldP spid="17" grpId="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9B17914C-5A40-4CA2-A172-D3E968BFF56B}"/>
              </a:ext>
            </a:extLst>
          </p:cNvPr>
          <p:cNvPicPr>
            <a:picLocks noChangeAspect="1"/>
          </p:cNvPicPr>
          <p:nvPr/>
        </p:nvPicPr>
        <p:blipFill>
          <a:blip r:embed="rId2"/>
          <a:stretch>
            <a:fillRect/>
          </a:stretch>
        </p:blipFill>
        <p:spPr>
          <a:xfrm>
            <a:off x="1011934" y="2329769"/>
            <a:ext cx="6178464" cy="3157088"/>
          </a:xfrm>
          <a:prstGeom prst="rect">
            <a:avLst/>
          </a:prstGeom>
        </p:spPr>
      </p:pic>
      <p:sp>
        <p:nvSpPr>
          <p:cNvPr id="2" name="Titel 1">
            <a:extLst>
              <a:ext uri="{FF2B5EF4-FFF2-40B4-BE49-F238E27FC236}">
                <a16:creationId xmlns:a16="http://schemas.microsoft.com/office/drawing/2014/main" id="{DDF22F7A-06D0-4068-97BD-231493BE9590}"/>
              </a:ext>
            </a:extLst>
          </p:cNvPr>
          <p:cNvSpPr>
            <a:spLocks noGrp="1"/>
          </p:cNvSpPr>
          <p:nvPr>
            <p:ph type="title"/>
          </p:nvPr>
        </p:nvSpPr>
        <p:spPr/>
        <p:txBody>
          <a:bodyPr/>
          <a:lstStyle/>
          <a:p>
            <a:r>
              <a:rPr lang="de-DE" dirty="0"/>
              <a:t>Sammelspendenquittungen</a:t>
            </a:r>
            <a:endParaRPr lang="LID4096" dirty="0"/>
          </a:p>
        </p:txBody>
      </p:sp>
      <p:sp>
        <p:nvSpPr>
          <p:cNvPr id="11" name="Textfeld 10">
            <a:extLst>
              <a:ext uri="{FF2B5EF4-FFF2-40B4-BE49-F238E27FC236}">
                <a16:creationId xmlns:a16="http://schemas.microsoft.com/office/drawing/2014/main" id="{1BC6946C-A1EC-4FDC-8030-BDE2CB879D69}"/>
              </a:ext>
            </a:extLst>
          </p:cNvPr>
          <p:cNvSpPr txBox="1"/>
          <p:nvPr/>
        </p:nvSpPr>
        <p:spPr>
          <a:xfrm>
            <a:off x="8334778" y="1534981"/>
            <a:ext cx="3665156" cy="646331"/>
          </a:xfrm>
          <a:prstGeom prst="rect">
            <a:avLst/>
          </a:prstGeom>
          <a:noFill/>
        </p:spPr>
        <p:txBody>
          <a:bodyPr wrap="square" rtlCol="0">
            <a:spAutoFit/>
          </a:bodyPr>
          <a:lstStyle/>
          <a:p>
            <a:r>
              <a:rPr lang="de-DE" dirty="0"/>
              <a:t>Die Liste wird nun unter dem angegebenen Namen erzeugt</a:t>
            </a:r>
          </a:p>
        </p:txBody>
      </p:sp>
      <p:sp>
        <p:nvSpPr>
          <p:cNvPr id="17" name="Textfeld 16">
            <a:extLst>
              <a:ext uri="{FF2B5EF4-FFF2-40B4-BE49-F238E27FC236}">
                <a16:creationId xmlns:a16="http://schemas.microsoft.com/office/drawing/2014/main" id="{2C065204-43FA-48C6-A919-62F512BC6517}"/>
              </a:ext>
            </a:extLst>
          </p:cNvPr>
          <p:cNvSpPr txBox="1"/>
          <p:nvPr/>
        </p:nvSpPr>
        <p:spPr>
          <a:xfrm>
            <a:off x="8196992" y="3726721"/>
            <a:ext cx="3665156" cy="1200329"/>
          </a:xfrm>
          <a:prstGeom prst="rect">
            <a:avLst/>
          </a:prstGeom>
          <a:noFill/>
        </p:spPr>
        <p:txBody>
          <a:bodyPr wrap="square" rtlCol="0">
            <a:spAutoFit/>
          </a:bodyPr>
          <a:lstStyle/>
          <a:p>
            <a:r>
              <a:rPr lang="de-DE" dirty="0"/>
              <a:t>Um nun die Quittungen drucken zu können, lassen Sie sich die erstellte Liste anzeigen, nachdem sie angehakt wurde</a:t>
            </a:r>
          </a:p>
        </p:txBody>
      </p:sp>
      <p:cxnSp>
        <p:nvCxnSpPr>
          <p:cNvPr id="12" name="Gerade Verbindung mit Pfeil 11">
            <a:extLst>
              <a:ext uri="{FF2B5EF4-FFF2-40B4-BE49-F238E27FC236}">
                <a16:creationId xmlns:a16="http://schemas.microsoft.com/office/drawing/2014/main" id="{3DC2971A-7AD8-4327-A0CE-C12F48BE4BA0}"/>
              </a:ext>
            </a:extLst>
          </p:cNvPr>
          <p:cNvCxnSpPr>
            <a:cxnSpLocks/>
            <a:stCxn id="11" idx="1"/>
          </p:cNvCxnSpPr>
          <p:nvPr/>
        </p:nvCxnSpPr>
        <p:spPr>
          <a:xfrm flipH="1">
            <a:off x="2442575" y="1858147"/>
            <a:ext cx="5892203" cy="1761875"/>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8" name="Gerade Verbindung mit Pfeil 17">
            <a:extLst>
              <a:ext uri="{FF2B5EF4-FFF2-40B4-BE49-F238E27FC236}">
                <a16:creationId xmlns:a16="http://schemas.microsoft.com/office/drawing/2014/main" id="{A1C938CE-1306-48BC-89FA-FA02EBC14CA8}"/>
              </a:ext>
            </a:extLst>
          </p:cNvPr>
          <p:cNvCxnSpPr>
            <a:cxnSpLocks/>
            <a:stCxn id="17" idx="1"/>
          </p:cNvCxnSpPr>
          <p:nvPr/>
        </p:nvCxnSpPr>
        <p:spPr>
          <a:xfrm flipH="1">
            <a:off x="1941534" y="4326886"/>
            <a:ext cx="6255458" cy="959098"/>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9" name="Gerade Verbindung mit Pfeil 18">
            <a:extLst>
              <a:ext uri="{FF2B5EF4-FFF2-40B4-BE49-F238E27FC236}">
                <a16:creationId xmlns:a16="http://schemas.microsoft.com/office/drawing/2014/main" id="{8FD495BC-B350-43C9-9B04-55973096E8B0}"/>
              </a:ext>
            </a:extLst>
          </p:cNvPr>
          <p:cNvCxnSpPr>
            <a:cxnSpLocks/>
          </p:cNvCxnSpPr>
          <p:nvPr/>
        </p:nvCxnSpPr>
        <p:spPr>
          <a:xfrm flipH="1">
            <a:off x="2594975" y="2010547"/>
            <a:ext cx="5892203" cy="1761875"/>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7504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02B9C61-492D-45B8-A0BA-39DD4186430C}"/>
              </a:ext>
            </a:extLst>
          </p:cNvPr>
          <p:cNvPicPr>
            <a:picLocks noChangeAspect="1"/>
          </p:cNvPicPr>
          <p:nvPr/>
        </p:nvPicPr>
        <p:blipFill>
          <a:blip r:embed="rId2"/>
          <a:stretch>
            <a:fillRect/>
          </a:stretch>
        </p:blipFill>
        <p:spPr>
          <a:xfrm>
            <a:off x="838200" y="1858147"/>
            <a:ext cx="6822171" cy="3778566"/>
          </a:xfrm>
          <a:prstGeom prst="rect">
            <a:avLst/>
          </a:prstGeom>
        </p:spPr>
      </p:pic>
      <p:sp>
        <p:nvSpPr>
          <p:cNvPr id="2" name="Titel 1">
            <a:extLst>
              <a:ext uri="{FF2B5EF4-FFF2-40B4-BE49-F238E27FC236}">
                <a16:creationId xmlns:a16="http://schemas.microsoft.com/office/drawing/2014/main" id="{DDF22F7A-06D0-4068-97BD-231493BE9590}"/>
              </a:ext>
            </a:extLst>
          </p:cNvPr>
          <p:cNvSpPr>
            <a:spLocks noGrp="1"/>
          </p:cNvSpPr>
          <p:nvPr>
            <p:ph type="title"/>
          </p:nvPr>
        </p:nvSpPr>
        <p:spPr/>
        <p:txBody>
          <a:bodyPr/>
          <a:lstStyle/>
          <a:p>
            <a:r>
              <a:rPr lang="de-DE" dirty="0"/>
              <a:t>Sammelspendenquittungen</a:t>
            </a:r>
            <a:endParaRPr lang="LID4096" dirty="0"/>
          </a:p>
        </p:txBody>
      </p:sp>
      <p:sp>
        <p:nvSpPr>
          <p:cNvPr id="11" name="Textfeld 10">
            <a:extLst>
              <a:ext uri="{FF2B5EF4-FFF2-40B4-BE49-F238E27FC236}">
                <a16:creationId xmlns:a16="http://schemas.microsoft.com/office/drawing/2014/main" id="{1BC6946C-A1EC-4FDC-8030-BDE2CB879D69}"/>
              </a:ext>
            </a:extLst>
          </p:cNvPr>
          <p:cNvSpPr txBox="1"/>
          <p:nvPr/>
        </p:nvSpPr>
        <p:spPr>
          <a:xfrm>
            <a:off x="8334778" y="1534981"/>
            <a:ext cx="3665156" cy="1200329"/>
          </a:xfrm>
          <a:prstGeom prst="rect">
            <a:avLst/>
          </a:prstGeom>
          <a:noFill/>
        </p:spPr>
        <p:txBody>
          <a:bodyPr wrap="square" rtlCol="0">
            <a:spAutoFit/>
          </a:bodyPr>
          <a:lstStyle/>
          <a:p>
            <a:r>
              <a:rPr lang="de-DE" dirty="0"/>
              <a:t>Die fertigen Sammelspendenquittungen werden im Register „Spendenquittungen“ angezeigt</a:t>
            </a:r>
          </a:p>
        </p:txBody>
      </p:sp>
      <p:sp>
        <p:nvSpPr>
          <p:cNvPr id="17" name="Textfeld 16">
            <a:extLst>
              <a:ext uri="{FF2B5EF4-FFF2-40B4-BE49-F238E27FC236}">
                <a16:creationId xmlns:a16="http://schemas.microsoft.com/office/drawing/2014/main" id="{2C065204-43FA-48C6-A919-62F512BC6517}"/>
              </a:ext>
            </a:extLst>
          </p:cNvPr>
          <p:cNvSpPr txBox="1"/>
          <p:nvPr/>
        </p:nvSpPr>
        <p:spPr>
          <a:xfrm>
            <a:off x="8196992" y="3726721"/>
            <a:ext cx="3665156" cy="646331"/>
          </a:xfrm>
          <a:prstGeom prst="rect">
            <a:avLst/>
          </a:prstGeom>
          <a:noFill/>
        </p:spPr>
        <p:txBody>
          <a:bodyPr wrap="square" rtlCol="0">
            <a:spAutoFit/>
          </a:bodyPr>
          <a:lstStyle/>
          <a:p>
            <a:r>
              <a:rPr lang="de-DE" dirty="0"/>
              <a:t>Hier können die Dokumente markiert und gedruckt werden</a:t>
            </a:r>
          </a:p>
        </p:txBody>
      </p:sp>
      <p:cxnSp>
        <p:nvCxnSpPr>
          <p:cNvPr id="12" name="Gerade Verbindung mit Pfeil 11">
            <a:extLst>
              <a:ext uri="{FF2B5EF4-FFF2-40B4-BE49-F238E27FC236}">
                <a16:creationId xmlns:a16="http://schemas.microsoft.com/office/drawing/2014/main" id="{3DC2971A-7AD8-4327-A0CE-C12F48BE4BA0}"/>
              </a:ext>
            </a:extLst>
          </p:cNvPr>
          <p:cNvCxnSpPr>
            <a:cxnSpLocks/>
            <a:stCxn id="11" idx="1"/>
          </p:cNvCxnSpPr>
          <p:nvPr/>
        </p:nvCxnSpPr>
        <p:spPr>
          <a:xfrm flipH="1">
            <a:off x="3995804" y="2135146"/>
            <a:ext cx="4338974" cy="226267"/>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8" name="Gerade Verbindung mit Pfeil 17">
            <a:extLst>
              <a:ext uri="{FF2B5EF4-FFF2-40B4-BE49-F238E27FC236}">
                <a16:creationId xmlns:a16="http://schemas.microsoft.com/office/drawing/2014/main" id="{A1C938CE-1306-48BC-89FA-FA02EBC14CA8}"/>
              </a:ext>
            </a:extLst>
          </p:cNvPr>
          <p:cNvCxnSpPr>
            <a:cxnSpLocks/>
            <a:stCxn id="17" idx="1"/>
          </p:cNvCxnSpPr>
          <p:nvPr/>
        </p:nvCxnSpPr>
        <p:spPr>
          <a:xfrm flipH="1" flipV="1">
            <a:off x="1503124" y="3726721"/>
            <a:ext cx="6693868" cy="323166"/>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3" name="Gerade Verbindung mit Pfeil 12">
            <a:extLst>
              <a:ext uri="{FF2B5EF4-FFF2-40B4-BE49-F238E27FC236}">
                <a16:creationId xmlns:a16="http://schemas.microsoft.com/office/drawing/2014/main" id="{693E5F89-5E09-43F4-8E51-DAF7B95FF9C2}"/>
              </a:ext>
            </a:extLst>
          </p:cNvPr>
          <p:cNvCxnSpPr>
            <a:cxnSpLocks/>
          </p:cNvCxnSpPr>
          <p:nvPr/>
        </p:nvCxnSpPr>
        <p:spPr>
          <a:xfrm flipH="1">
            <a:off x="1503124" y="4100618"/>
            <a:ext cx="6601216" cy="82643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5" name="Textfeld 14">
            <a:extLst>
              <a:ext uri="{FF2B5EF4-FFF2-40B4-BE49-F238E27FC236}">
                <a16:creationId xmlns:a16="http://schemas.microsoft.com/office/drawing/2014/main" id="{7F0AAAFA-CFD0-4CDA-A9CB-898CE4A612DA}"/>
              </a:ext>
            </a:extLst>
          </p:cNvPr>
          <p:cNvSpPr txBox="1"/>
          <p:nvPr/>
        </p:nvSpPr>
        <p:spPr>
          <a:xfrm>
            <a:off x="8196992" y="4603884"/>
            <a:ext cx="3665156" cy="1754326"/>
          </a:xfrm>
          <a:prstGeom prst="rect">
            <a:avLst/>
          </a:prstGeom>
          <a:noFill/>
        </p:spPr>
        <p:txBody>
          <a:bodyPr wrap="square" rtlCol="0">
            <a:spAutoFit/>
          </a:bodyPr>
          <a:lstStyle/>
          <a:p>
            <a:r>
              <a:rPr lang="de-DE" dirty="0"/>
              <a:t>Mit der Funktion „Serienbrief erstellen“ können z.B. Dankesschreiben für die Spender erzeugt werden. Voraussetzung hierfür ist aber eine entsprechend angepasste Vorlage</a:t>
            </a:r>
          </a:p>
        </p:txBody>
      </p:sp>
      <p:cxnSp>
        <p:nvCxnSpPr>
          <p:cNvPr id="16" name="Gerade Verbindung mit Pfeil 15">
            <a:extLst>
              <a:ext uri="{FF2B5EF4-FFF2-40B4-BE49-F238E27FC236}">
                <a16:creationId xmlns:a16="http://schemas.microsoft.com/office/drawing/2014/main" id="{3D6B5641-C78A-4130-BA09-C35AEE323981}"/>
              </a:ext>
            </a:extLst>
          </p:cNvPr>
          <p:cNvCxnSpPr>
            <a:cxnSpLocks/>
            <a:stCxn id="15" idx="1"/>
          </p:cNvCxnSpPr>
          <p:nvPr/>
        </p:nvCxnSpPr>
        <p:spPr>
          <a:xfrm flipH="1" flipV="1">
            <a:off x="7052153" y="4927050"/>
            <a:ext cx="1144839" cy="553997"/>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pslz="http://schemas.microsoft.com/office/powerpoint/2016/slidezoom">
        <mc:Choice Requires="pslz">
          <p:graphicFrame>
            <p:nvGraphicFramePr>
              <p:cNvPr id="20" name="Folienzoom 19">
                <a:extLst>
                  <a:ext uri="{FF2B5EF4-FFF2-40B4-BE49-F238E27FC236}">
                    <a16:creationId xmlns:a16="http://schemas.microsoft.com/office/drawing/2014/main" id="{ACAE2087-DA12-4258-8165-696A8E90EAE5}"/>
                  </a:ext>
                </a:extLst>
              </p:cNvPr>
              <p:cNvGraphicFramePr>
                <a:graphicFrameLocks noChangeAspect="1"/>
              </p:cNvGraphicFramePr>
              <p:nvPr>
                <p:extLst>
                  <p:ext uri="{D42A27DB-BD31-4B8C-83A1-F6EECF244321}">
                    <p14:modId xmlns:p14="http://schemas.microsoft.com/office/powerpoint/2010/main" val="1891067517"/>
                  </p:ext>
                </p:extLst>
              </p:nvPr>
            </p:nvGraphicFramePr>
            <p:xfrm>
              <a:off x="7546173" y="4159770"/>
              <a:ext cx="3048000" cy="1714500"/>
            </p:xfrm>
            <a:graphic>
              <a:graphicData uri="http://schemas.microsoft.com/office/powerpoint/2016/slidezoom">
                <pslz:sldZm>
                  <pslz:sldZmObj sldId="260" cId="555686703">
                    <pslz:zmPr id="{9AA97C03-1826-44BE-BC81-60D66889A4E2}"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20" name="Folienzoom 19">
                <a:extLst>
                  <a:ext uri="{FF2B5EF4-FFF2-40B4-BE49-F238E27FC236}">
                    <a16:creationId xmlns:a16="http://schemas.microsoft.com/office/drawing/2014/main" id="{ACAE2087-DA12-4258-8165-696A8E90EAE5}"/>
                  </a:ext>
                </a:extLst>
              </p:cNvPr>
              <p:cNvPicPr>
                <a:picLocks noGrp="1" noRot="1" noChangeAspect="1" noMove="1" noResize="1" noEditPoints="1" noAdjustHandles="1" noChangeArrowheads="1" noChangeShapeType="1"/>
              </p:cNvPicPr>
              <p:nvPr/>
            </p:nvPicPr>
            <p:blipFill>
              <a:blip r:embed="rId4"/>
              <a:stretch>
                <a:fillRect/>
              </a:stretch>
            </p:blipFill>
            <p:spPr>
              <a:xfrm>
                <a:off x="7546173" y="415977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248071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FC89CFF-3945-41DE-9872-A7D369971E0E}"/>
              </a:ext>
            </a:extLst>
          </p:cNvPr>
          <p:cNvSpPr>
            <a:spLocks noGrp="1"/>
          </p:cNvSpPr>
          <p:nvPr>
            <p:ph type="title"/>
          </p:nvPr>
        </p:nvSpPr>
        <p:spPr/>
        <p:txBody>
          <a:bodyPr/>
          <a:lstStyle/>
          <a:p>
            <a:r>
              <a:rPr lang="de-DE" dirty="0"/>
              <a:t>Finanzen auswerten</a:t>
            </a:r>
            <a:endParaRPr lang="LID4096" dirty="0"/>
          </a:p>
        </p:txBody>
      </p:sp>
      <p:sp>
        <p:nvSpPr>
          <p:cNvPr id="14" name="Inhaltsplatzhalter 2">
            <a:extLst>
              <a:ext uri="{FF2B5EF4-FFF2-40B4-BE49-F238E27FC236}">
                <a16:creationId xmlns:a16="http://schemas.microsoft.com/office/drawing/2014/main" id="{73C73A2E-3AF4-460F-BE78-EC6B14F2CD44}"/>
              </a:ext>
            </a:extLst>
          </p:cNvPr>
          <p:cNvSpPr>
            <a:spLocks noGrp="1"/>
          </p:cNvSpPr>
          <p:nvPr>
            <p:ph idx="1"/>
          </p:nvPr>
        </p:nvSpPr>
        <p:spPr>
          <a:xfrm>
            <a:off x="838200" y="1437335"/>
            <a:ext cx="10795782" cy="4739628"/>
          </a:xfrm>
        </p:spPr>
        <p:txBody>
          <a:bodyPr/>
          <a:lstStyle/>
          <a:p>
            <a:pPr marL="0" indent="0">
              <a:buNone/>
            </a:pPr>
            <a:r>
              <a:rPr lang="de-DE" dirty="0"/>
              <a:t>Um alle getätigten Buchungen auswerten und verschiedene finanzielle Berichte drucken zu können, steht Ihnen der Menüpunkt Buchungen → Auswertungen zur Verfügung.</a:t>
            </a:r>
          </a:p>
          <a:p>
            <a:pPr marL="0" indent="0">
              <a:buNone/>
            </a:pPr>
            <a:r>
              <a:rPr lang="de-DE" dirty="0"/>
              <a:t>Die Auswertungen in Netxp-Verein sind in zwei Schritte aufgeteilt</a:t>
            </a:r>
          </a:p>
          <a:p>
            <a:pPr marL="514350" indent="-514350">
              <a:buAutoNum type="arabicPeriod"/>
            </a:pPr>
            <a:r>
              <a:rPr lang="de-DE" dirty="0"/>
              <a:t>Was will ich sehen </a:t>
            </a:r>
          </a:p>
          <a:p>
            <a:pPr marL="514350" indent="-514350">
              <a:buAutoNum type="arabicPeriod"/>
            </a:pPr>
            <a:r>
              <a:rPr lang="de-DE" dirty="0"/>
              <a:t>Wie will ich es sehen</a:t>
            </a:r>
          </a:p>
          <a:p>
            <a:pPr marL="0" indent="0">
              <a:buNone/>
            </a:pPr>
            <a:r>
              <a:rPr lang="de-DE" dirty="0"/>
              <a:t>Beginnen wir mit 1. - was will ich sehen. Diese Frage beantwortet die Vorauswahl, diese finden wir unter Buchungen → Auswertungen</a:t>
            </a:r>
          </a:p>
        </p:txBody>
      </p:sp>
    </p:spTree>
    <p:extLst>
      <p:ext uri="{BB962C8B-B14F-4D97-AF65-F5344CB8AC3E}">
        <p14:creationId xmlns:p14="http://schemas.microsoft.com/office/powerpoint/2010/main" val="223728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FC89CFF-3945-41DE-9872-A7D369971E0E}"/>
              </a:ext>
            </a:extLst>
          </p:cNvPr>
          <p:cNvSpPr>
            <a:spLocks noGrp="1"/>
          </p:cNvSpPr>
          <p:nvPr>
            <p:ph type="title"/>
          </p:nvPr>
        </p:nvSpPr>
        <p:spPr/>
        <p:txBody>
          <a:bodyPr/>
          <a:lstStyle/>
          <a:p>
            <a:r>
              <a:rPr lang="de-DE" dirty="0"/>
              <a:t>Finanzen auswerten</a:t>
            </a:r>
            <a:endParaRPr lang="LID4096" dirty="0"/>
          </a:p>
        </p:txBody>
      </p:sp>
      <p:pic>
        <p:nvPicPr>
          <p:cNvPr id="4" name="Grafik 3">
            <a:extLst>
              <a:ext uri="{FF2B5EF4-FFF2-40B4-BE49-F238E27FC236}">
                <a16:creationId xmlns:a16="http://schemas.microsoft.com/office/drawing/2014/main" id="{803915A7-E54F-414E-8271-6229292E8AB0}"/>
              </a:ext>
            </a:extLst>
          </p:cNvPr>
          <p:cNvPicPr>
            <a:picLocks noChangeAspect="1"/>
          </p:cNvPicPr>
          <p:nvPr/>
        </p:nvPicPr>
        <p:blipFill>
          <a:blip r:embed="rId2"/>
          <a:stretch>
            <a:fillRect/>
          </a:stretch>
        </p:blipFill>
        <p:spPr>
          <a:xfrm>
            <a:off x="838200" y="1801300"/>
            <a:ext cx="6900743" cy="4691575"/>
          </a:xfrm>
          <a:prstGeom prst="rect">
            <a:avLst/>
          </a:prstGeom>
        </p:spPr>
      </p:pic>
      <p:sp>
        <p:nvSpPr>
          <p:cNvPr id="7" name="Textfeld 6">
            <a:extLst>
              <a:ext uri="{FF2B5EF4-FFF2-40B4-BE49-F238E27FC236}">
                <a16:creationId xmlns:a16="http://schemas.microsoft.com/office/drawing/2014/main" id="{3BBE2FA8-5FBB-4CD1-B9FB-8FE7722AA498}"/>
              </a:ext>
            </a:extLst>
          </p:cNvPr>
          <p:cNvSpPr txBox="1"/>
          <p:nvPr/>
        </p:nvSpPr>
        <p:spPr>
          <a:xfrm>
            <a:off x="8844238" y="1324590"/>
            <a:ext cx="3347762" cy="646331"/>
          </a:xfrm>
          <a:prstGeom prst="rect">
            <a:avLst/>
          </a:prstGeom>
          <a:noFill/>
        </p:spPr>
        <p:txBody>
          <a:bodyPr wrap="square" rtlCol="0">
            <a:spAutoFit/>
          </a:bodyPr>
          <a:lstStyle/>
          <a:p>
            <a:r>
              <a:rPr lang="de-DE" dirty="0"/>
              <a:t>Diese E-A-Stellen werden ausgewertet</a:t>
            </a:r>
            <a:endParaRPr lang="LID4096" dirty="0"/>
          </a:p>
        </p:txBody>
      </p:sp>
      <p:sp>
        <p:nvSpPr>
          <p:cNvPr id="8" name="Rechteck 7">
            <a:extLst>
              <a:ext uri="{FF2B5EF4-FFF2-40B4-BE49-F238E27FC236}">
                <a16:creationId xmlns:a16="http://schemas.microsoft.com/office/drawing/2014/main" id="{EE9FBE3F-F5DD-47D6-A7E0-BD45A0A46340}"/>
              </a:ext>
            </a:extLst>
          </p:cNvPr>
          <p:cNvSpPr/>
          <p:nvPr/>
        </p:nvSpPr>
        <p:spPr>
          <a:xfrm>
            <a:off x="838200" y="2150883"/>
            <a:ext cx="2934730" cy="3047193"/>
          </a:xfrm>
          <a:prstGeom prst="rect">
            <a:avLst/>
          </a:prstGeom>
          <a:noFill/>
          <a:ln w="3492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9" name="Rechteck 8">
            <a:extLst>
              <a:ext uri="{FF2B5EF4-FFF2-40B4-BE49-F238E27FC236}">
                <a16:creationId xmlns:a16="http://schemas.microsoft.com/office/drawing/2014/main" id="{6F1195AB-9048-4E9F-BAE4-91B13066631A}"/>
              </a:ext>
            </a:extLst>
          </p:cNvPr>
          <p:cNvSpPr/>
          <p:nvPr/>
        </p:nvSpPr>
        <p:spPr>
          <a:xfrm>
            <a:off x="838200" y="5198075"/>
            <a:ext cx="2934730" cy="856735"/>
          </a:xfrm>
          <a:prstGeom prst="rect">
            <a:avLst/>
          </a:prstGeom>
          <a:noFill/>
          <a:ln w="3492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0" name="Rechteck 9">
            <a:extLst>
              <a:ext uri="{FF2B5EF4-FFF2-40B4-BE49-F238E27FC236}">
                <a16:creationId xmlns:a16="http://schemas.microsoft.com/office/drawing/2014/main" id="{B2A5A534-6AE8-4EC8-BD30-A74A26CD7D7D}"/>
              </a:ext>
            </a:extLst>
          </p:cNvPr>
          <p:cNvSpPr/>
          <p:nvPr/>
        </p:nvSpPr>
        <p:spPr>
          <a:xfrm>
            <a:off x="3774881" y="2150884"/>
            <a:ext cx="3964062" cy="649982"/>
          </a:xfrm>
          <a:prstGeom prst="rect">
            <a:avLst/>
          </a:prstGeom>
          <a:noFill/>
          <a:ln w="3492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1" name="Rechteck 10">
            <a:extLst>
              <a:ext uri="{FF2B5EF4-FFF2-40B4-BE49-F238E27FC236}">
                <a16:creationId xmlns:a16="http://schemas.microsoft.com/office/drawing/2014/main" id="{E0520CA2-E7F3-4788-8A71-C39A9E3994EF}"/>
              </a:ext>
            </a:extLst>
          </p:cNvPr>
          <p:cNvSpPr/>
          <p:nvPr/>
        </p:nvSpPr>
        <p:spPr>
          <a:xfrm>
            <a:off x="3774881" y="2825457"/>
            <a:ext cx="3964062" cy="1231677"/>
          </a:xfrm>
          <a:prstGeom prst="rect">
            <a:avLst/>
          </a:prstGeom>
          <a:noFill/>
          <a:ln w="3492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2" name="Rechteck 11">
            <a:extLst>
              <a:ext uri="{FF2B5EF4-FFF2-40B4-BE49-F238E27FC236}">
                <a16:creationId xmlns:a16="http://schemas.microsoft.com/office/drawing/2014/main" id="{D52B5555-F103-4237-A2BC-1DDDD4744D90}"/>
              </a:ext>
            </a:extLst>
          </p:cNvPr>
          <p:cNvSpPr/>
          <p:nvPr/>
        </p:nvSpPr>
        <p:spPr>
          <a:xfrm>
            <a:off x="3774881" y="4081725"/>
            <a:ext cx="3964062" cy="976307"/>
          </a:xfrm>
          <a:prstGeom prst="rect">
            <a:avLst/>
          </a:prstGeom>
          <a:noFill/>
          <a:ln w="3492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3" name="Rechteck 12">
            <a:extLst>
              <a:ext uri="{FF2B5EF4-FFF2-40B4-BE49-F238E27FC236}">
                <a16:creationId xmlns:a16="http://schemas.microsoft.com/office/drawing/2014/main" id="{C9129878-A9F4-44DC-8A64-0F4F44B295CF}"/>
              </a:ext>
            </a:extLst>
          </p:cNvPr>
          <p:cNvSpPr/>
          <p:nvPr/>
        </p:nvSpPr>
        <p:spPr>
          <a:xfrm>
            <a:off x="3774881" y="5078503"/>
            <a:ext cx="3964062" cy="976307"/>
          </a:xfrm>
          <a:prstGeom prst="rect">
            <a:avLst/>
          </a:prstGeom>
          <a:noFill/>
          <a:ln w="3492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5" name="Textfeld 14">
            <a:extLst>
              <a:ext uri="{FF2B5EF4-FFF2-40B4-BE49-F238E27FC236}">
                <a16:creationId xmlns:a16="http://schemas.microsoft.com/office/drawing/2014/main" id="{096B85D1-089E-439A-9A45-0055576F571B}"/>
              </a:ext>
            </a:extLst>
          </p:cNvPr>
          <p:cNvSpPr txBox="1"/>
          <p:nvPr/>
        </p:nvSpPr>
        <p:spPr>
          <a:xfrm>
            <a:off x="8844238" y="1863666"/>
            <a:ext cx="3347762" cy="646331"/>
          </a:xfrm>
          <a:prstGeom prst="rect">
            <a:avLst/>
          </a:prstGeom>
          <a:noFill/>
        </p:spPr>
        <p:txBody>
          <a:bodyPr wrap="square" rtlCol="0">
            <a:spAutoFit/>
          </a:bodyPr>
          <a:lstStyle/>
          <a:p>
            <a:r>
              <a:rPr lang="de-DE" dirty="0"/>
              <a:t>Nur Zahlungseingänge oder Ausgänge</a:t>
            </a:r>
            <a:endParaRPr lang="LID4096" dirty="0"/>
          </a:p>
        </p:txBody>
      </p:sp>
      <p:sp>
        <p:nvSpPr>
          <p:cNvPr id="17" name="Textfeld 16">
            <a:extLst>
              <a:ext uri="{FF2B5EF4-FFF2-40B4-BE49-F238E27FC236}">
                <a16:creationId xmlns:a16="http://schemas.microsoft.com/office/drawing/2014/main" id="{BA63F1B1-655A-4127-BA92-BF2950B77907}"/>
              </a:ext>
            </a:extLst>
          </p:cNvPr>
          <p:cNvSpPr txBox="1"/>
          <p:nvPr/>
        </p:nvSpPr>
        <p:spPr>
          <a:xfrm>
            <a:off x="8836920" y="3246310"/>
            <a:ext cx="3347762" cy="369332"/>
          </a:xfrm>
          <a:prstGeom prst="rect">
            <a:avLst/>
          </a:prstGeom>
          <a:noFill/>
        </p:spPr>
        <p:txBody>
          <a:bodyPr wrap="square" rtlCol="0">
            <a:spAutoFit/>
          </a:bodyPr>
          <a:lstStyle/>
          <a:p>
            <a:r>
              <a:rPr lang="de-DE" dirty="0"/>
              <a:t>Diese Projekte</a:t>
            </a:r>
            <a:endParaRPr lang="LID4096" dirty="0"/>
          </a:p>
        </p:txBody>
      </p:sp>
      <p:sp>
        <p:nvSpPr>
          <p:cNvPr id="18" name="Textfeld 17">
            <a:extLst>
              <a:ext uri="{FF2B5EF4-FFF2-40B4-BE49-F238E27FC236}">
                <a16:creationId xmlns:a16="http://schemas.microsoft.com/office/drawing/2014/main" id="{A2BFC6D1-F1AF-4A5D-9EE4-BBEF9271891A}"/>
              </a:ext>
            </a:extLst>
          </p:cNvPr>
          <p:cNvSpPr txBox="1"/>
          <p:nvPr/>
        </p:nvSpPr>
        <p:spPr>
          <a:xfrm>
            <a:off x="8844238" y="2837342"/>
            <a:ext cx="3347762" cy="369332"/>
          </a:xfrm>
          <a:prstGeom prst="rect">
            <a:avLst/>
          </a:prstGeom>
          <a:noFill/>
        </p:spPr>
        <p:txBody>
          <a:bodyPr wrap="square" rtlCol="0">
            <a:spAutoFit/>
          </a:bodyPr>
          <a:lstStyle/>
          <a:p>
            <a:r>
              <a:rPr lang="de-DE" dirty="0"/>
              <a:t>Für diese Bestandskonten</a:t>
            </a:r>
            <a:endParaRPr lang="LID4096" dirty="0"/>
          </a:p>
        </p:txBody>
      </p:sp>
      <p:sp>
        <p:nvSpPr>
          <p:cNvPr id="19" name="Textfeld 18">
            <a:extLst>
              <a:ext uri="{FF2B5EF4-FFF2-40B4-BE49-F238E27FC236}">
                <a16:creationId xmlns:a16="http://schemas.microsoft.com/office/drawing/2014/main" id="{398B044E-A1BD-4879-9639-CC54973244FD}"/>
              </a:ext>
            </a:extLst>
          </p:cNvPr>
          <p:cNvSpPr txBox="1"/>
          <p:nvPr/>
        </p:nvSpPr>
        <p:spPr>
          <a:xfrm>
            <a:off x="8836920" y="3632291"/>
            <a:ext cx="3347762" cy="369332"/>
          </a:xfrm>
          <a:prstGeom prst="rect">
            <a:avLst/>
          </a:prstGeom>
          <a:noFill/>
        </p:spPr>
        <p:txBody>
          <a:bodyPr wrap="square" rtlCol="0">
            <a:spAutoFit/>
          </a:bodyPr>
          <a:lstStyle/>
          <a:p>
            <a:r>
              <a:rPr lang="de-DE" dirty="0"/>
              <a:t>Für diese Sparten / Abteilungen</a:t>
            </a:r>
            <a:endParaRPr lang="LID4096" dirty="0"/>
          </a:p>
        </p:txBody>
      </p:sp>
      <p:sp>
        <p:nvSpPr>
          <p:cNvPr id="20" name="Textfeld 19">
            <a:extLst>
              <a:ext uri="{FF2B5EF4-FFF2-40B4-BE49-F238E27FC236}">
                <a16:creationId xmlns:a16="http://schemas.microsoft.com/office/drawing/2014/main" id="{6A9C5099-679C-431B-9919-A5B8B70C8E33}"/>
              </a:ext>
            </a:extLst>
          </p:cNvPr>
          <p:cNvSpPr txBox="1"/>
          <p:nvPr/>
        </p:nvSpPr>
        <p:spPr>
          <a:xfrm>
            <a:off x="8844238" y="2512514"/>
            <a:ext cx="3347762" cy="369332"/>
          </a:xfrm>
          <a:prstGeom prst="rect">
            <a:avLst/>
          </a:prstGeom>
          <a:noFill/>
        </p:spPr>
        <p:txBody>
          <a:bodyPr wrap="square" rtlCol="0">
            <a:spAutoFit/>
          </a:bodyPr>
          <a:lstStyle/>
          <a:p>
            <a:r>
              <a:rPr lang="de-DE" dirty="0"/>
              <a:t>Für diesen Zeitraum</a:t>
            </a:r>
            <a:endParaRPr lang="LID4096" dirty="0"/>
          </a:p>
        </p:txBody>
      </p:sp>
    </p:spTree>
    <p:extLst>
      <p:ext uri="{BB962C8B-B14F-4D97-AF65-F5344CB8AC3E}">
        <p14:creationId xmlns:p14="http://schemas.microsoft.com/office/powerpoint/2010/main" val="308259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P spid="12" grpId="0" animBg="1"/>
      <p:bldP spid="13" grpId="0" animBg="1"/>
      <p:bldP spid="15" grpId="0"/>
      <p:bldP spid="17" grpId="0"/>
      <p:bldP spid="18" grpId="0"/>
      <p:bldP spid="19" grpId="0"/>
      <p:bldP spid="20"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66C63D52-22EE-44B9-9E40-B6DE267B0A93}"/>
              </a:ext>
            </a:extLst>
          </p:cNvPr>
          <p:cNvPicPr>
            <a:picLocks noChangeAspect="1"/>
          </p:cNvPicPr>
          <p:nvPr/>
        </p:nvPicPr>
        <p:blipFill>
          <a:blip r:embed="rId2"/>
          <a:stretch>
            <a:fillRect/>
          </a:stretch>
        </p:blipFill>
        <p:spPr>
          <a:xfrm>
            <a:off x="838200" y="1629032"/>
            <a:ext cx="7432589" cy="4425778"/>
          </a:xfrm>
          <a:prstGeom prst="rect">
            <a:avLst/>
          </a:prstGeom>
        </p:spPr>
      </p:pic>
      <p:sp>
        <p:nvSpPr>
          <p:cNvPr id="5" name="Titel 4">
            <a:extLst>
              <a:ext uri="{FF2B5EF4-FFF2-40B4-BE49-F238E27FC236}">
                <a16:creationId xmlns:a16="http://schemas.microsoft.com/office/drawing/2014/main" id="{CFC89CFF-3945-41DE-9872-A7D369971E0E}"/>
              </a:ext>
            </a:extLst>
          </p:cNvPr>
          <p:cNvSpPr>
            <a:spLocks noGrp="1"/>
          </p:cNvSpPr>
          <p:nvPr>
            <p:ph type="title"/>
          </p:nvPr>
        </p:nvSpPr>
        <p:spPr/>
        <p:txBody>
          <a:bodyPr/>
          <a:lstStyle/>
          <a:p>
            <a:r>
              <a:rPr lang="de-DE" dirty="0"/>
              <a:t>Finanzen auswerten</a:t>
            </a:r>
            <a:endParaRPr lang="LID4096" dirty="0"/>
          </a:p>
        </p:txBody>
      </p:sp>
      <p:sp>
        <p:nvSpPr>
          <p:cNvPr id="7" name="Textfeld 6">
            <a:extLst>
              <a:ext uri="{FF2B5EF4-FFF2-40B4-BE49-F238E27FC236}">
                <a16:creationId xmlns:a16="http://schemas.microsoft.com/office/drawing/2014/main" id="{3BBE2FA8-5FBB-4CD1-B9FB-8FE7722AA498}"/>
              </a:ext>
            </a:extLst>
          </p:cNvPr>
          <p:cNvSpPr txBox="1"/>
          <p:nvPr/>
        </p:nvSpPr>
        <p:spPr>
          <a:xfrm>
            <a:off x="8616778" y="1365780"/>
            <a:ext cx="3575222" cy="3416320"/>
          </a:xfrm>
          <a:prstGeom prst="rect">
            <a:avLst/>
          </a:prstGeom>
          <a:noFill/>
        </p:spPr>
        <p:txBody>
          <a:bodyPr wrap="square" rtlCol="0">
            <a:spAutoFit/>
          </a:bodyPr>
          <a:lstStyle/>
          <a:p>
            <a:r>
              <a:rPr lang="de-DE" dirty="0"/>
              <a:t>In der Listenansicht die gefundenen Buchungen angezeigt die Funktionsweise der Liste hinsichtlich Filterung, Spaltenkonfiguration, Ansichten Speichern usw. entspricht der Mitgliederliste und aller anderen Listenelemente in Netxp-Verein</a:t>
            </a:r>
          </a:p>
          <a:p>
            <a:endParaRPr lang="de-DE" dirty="0"/>
          </a:p>
          <a:p>
            <a:r>
              <a:rPr lang="de-DE" dirty="0"/>
              <a:t>Ein Video zur Funktionalität der Listenkomponenten finden Sie hier: </a:t>
            </a:r>
            <a:r>
              <a:rPr lang="de-DE" dirty="0">
                <a:hlinkClick r:id="rId3"/>
              </a:rPr>
              <a:t>https://youtu.be/vjsa11BqXPg</a:t>
            </a:r>
            <a:endParaRPr lang="de-DE" dirty="0"/>
          </a:p>
        </p:txBody>
      </p:sp>
      <p:sp>
        <p:nvSpPr>
          <p:cNvPr id="18" name="Textfeld 17">
            <a:extLst>
              <a:ext uri="{FF2B5EF4-FFF2-40B4-BE49-F238E27FC236}">
                <a16:creationId xmlns:a16="http://schemas.microsoft.com/office/drawing/2014/main" id="{A2BFC6D1-F1AF-4A5D-9EE4-BBEF9271891A}"/>
              </a:ext>
            </a:extLst>
          </p:cNvPr>
          <p:cNvSpPr txBox="1"/>
          <p:nvPr/>
        </p:nvSpPr>
        <p:spPr>
          <a:xfrm>
            <a:off x="8616778" y="4782100"/>
            <a:ext cx="3575222" cy="646331"/>
          </a:xfrm>
          <a:prstGeom prst="rect">
            <a:avLst/>
          </a:prstGeom>
          <a:noFill/>
        </p:spPr>
        <p:txBody>
          <a:bodyPr wrap="square" rtlCol="0">
            <a:spAutoFit/>
          </a:bodyPr>
          <a:lstStyle/>
          <a:p>
            <a:r>
              <a:rPr lang="de-DE" dirty="0"/>
              <a:t>Hier können sie die verschiedenen Auswertung drucken</a:t>
            </a:r>
            <a:endParaRPr lang="LID4096" dirty="0"/>
          </a:p>
        </p:txBody>
      </p:sp>
      <p:sp>
        <p:nvSpPr>
          <p:cNvPr id="21" name="Rechteck 20">
            <a:extLst>
              <a:ext uri="{FF2B5EF4-FFF2-40B4-BE49-F238E27FC236}">
                <a16:creationId xmlns:a16="http://schemas.microsoft.com/office/drawing/2014/main" id="{4206FDE9-05D8-4FE3-ABEE-4025B9AA8AC6}"/>
              </a:ext>
            </a:extLst>
          </p:cNvPr>
          <p:cNvSpPr/>
          <p:nvPr/>
        </p:nvSpPr>
        <p:spPr>
          <a:xfrm>
            <a:off x="2366210" y="5733535"/>
            <a:ext cx="706504" cy="321275"/>
          </a:xfrm>
          <a:prstGeom prst="rect">
            <a:avLst/>
          </a:prstGeom>
          <a:noFill/>
          <a:ln w="3492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Tree>
    <p:extLst>
      <p:ext uri="{BB962C8B-B14F-4D97-AF65-F5344CB8AC3E}">
        <p14:creationId xmlns:p14="http://schemas.microsoft.com/office/powerpoint/2010/main" val="158332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1D1C1A-6D46-4578-8131-8A438E3DA658}"/>
              </a:ext>
            </a:extLst>
          </p:cNvPr>
          <p:cNvSpPr>
            <a:spLocks noGrp="1"/>
          </p:cNvSpPr>
          <p:nvPr>
            <p:ph type="title"/>
          </p:nvPr>
        </p:nvSpPr>
        <p:spPr/>
        <p:txBody>
          <a:bodyPr/>
          <a:lstStyle/>
          <a:p>
            <a:r>
              <a:rPr lang="de-DE" dirty="0"/>
              <a:t>Girokonto anlegen</a:t>
            </a:r>
            <a:endParaRPr lang="LID4096" dirty="0"/>
          </a:p>
        </p:txBody>
      </p:sp>
      <p:pic>
        <p:nvPicPr>
          <p:cNvPr id="4" name="Grafik 3">
            <a:extLst>
              <a:ext uri="{FF2B5EF4-FFF2-40B4-BE49-F238E27FC236}">
                <a16:creationId xmlns:a16="http://schemas.microsoft.com/office/drawing/2014/main" id="{C62AEC93-DE60-4628-80B5-CD31828ED892}"/>
              </a:ext>
            </a:extLst>
          </p:cNvPr>
          <p:cNvPicPr>
            <a:picLocks noChangeAspect="1"/>
          </p:cNvPicPr>
          <p:nvPr/>
        </p:nvPicPr>
        <p:blipFill>
          <a:blip r:embed="rId2"/>
          <a:stretch>
            <a:fillRect/>
          </a:stretch>
        </p:blipFill>
        <p:spPr>
          <a:xfrm>
            <a:off x="838200" y="1365852"/>
            <a:ext cx="6519041" cy="4989389"/>
          </a:xfrm>
          <a:prstGeom prst="rect">
            <a:avLst/>
          </a:prstGeom>
        </p:spPr>
      </p:pic>
      <p:sp>
        <p:nvSpPr>
          <p:cNvPr id="5" name="Textfeld 4">
            <a:extLst>
              <a:ext uri="{FF2B5EF4-FFF2-40B4-BE49-F238E27FC236}">
                <a16:creationId xmlns:a16="http://schemas.microsoft.com/office/drawing/2014/main" id="{CB5845ED-CD34-49F7-BC35-C67CB6D39B0A}"/>
              </a:ext>
            </a:extLst>
          </p:cNvPr>
          <p:cNvSpPr txBox="1"/>
          <p:nvPr/>
        </p:nvSpPr>
        <p:spPr>
          <a:xfrm>
            <a:off x="8324193" y="1471448"/>
            <a:ext cx="3605048" cy="369332"/>
          </a:xfrm>
          <a:prstGeom prst="rect">
            <a:avLst/>
          </a:prstGeom>
          <a:noFill/>
        </p:spPr>
        <p:txBody>
          <a:bodyPr wrap="square" rtlCol="0">
            <a:spAutoFit/>
          </a:bodyPr>
          <a:lstStyle/>
          <a:p>
            <a:r>
              <a:rPr lang="de-DE" dirty="0"/>
              <a:t>Wie wollen Sie das Konto nennen</a:t>
            </a:r>
            <a:endParaRPr lang="LID4096" dirty="0"/>
          </a:p>
        </p:txBody>
      </p:sp>
      <p:cxnSp>
        <p:nvCxnSpPr>
          <p:cNvPr id="6" name="Gerade Verbindung mit Pfeil 5">
            <a:extLst>
              <a:ext uri="{FF2B5EF4-FFF2-40B4-BE49-F238E27FC236}">
                <a16:creationId xmlns:a16="http://schemas.microsoft.com/office/drawing/2014/main" id="{78EEA59C-5C18-45F8-B75C-39E5ABF8ED7E}"/>
              </a:ext>
            </a:extLst>
          </p:cNvPr>
          <p:cNvCxnSpPr>
            <a:cxnSpLocks/>
            <a:stCxn id="5" idx="1"/>
          </p:cNvCxnSpPr>
          <p:nvPr/>
        </p:nvCxnSpPr>
        <p:spPr>
          <a:xfrm flipH="1">
            <a:off x="3111062" y="1656114"/>
            <a:ext cx="5213131" cy="435445"/>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3" name="Textfeld 12">
            <a:extLst>
              <a:ext uri="{FF2B5EF4-FFF2-40B4-BE49-F238E27FC236}">
                <a16:creationId xmlns:a16="http://schemas.microsoft.com/office/drawing/2014/main" id="{C10C184C-D197-4BAC-9AF5-7903CE354531}"/>
              </a:ext>
            </a:extLst>
          </p:cNvPr>
          <p:cNvSpPr txBox="1"/>
          <p:nvPr/>
        </p:nvSpPr>
        <p:spPr>
          <a:xfrm>
            <a:off x="8324193" y="2025446"/>
            <a:ext cx="3605048" cy="1200329"/>
          </a:xfrm>
          <a:prstGeom prst="rect">
            <a:avLst/>
          </a:prstGeom>
          <a:noFill/>
        </p:spPr>
        <p:txBody>
          <a:bodyPr wrap="square" rtlCol="0">
            <a:spAutoFit/>
          </a:bodyPr>
          <a:lstStyle/>
          <a:p>
            <a:r>
              <a:rPr lang="de-DE" dirty="0"/>
              <a:t>Die IBAN des eigenen Kontos abtippen oder auswählen. Ein Bankzugang muss vorher schon erstellt worden sein</a:t>
            </a:r>
            <a:endParaRPr lang="LID4096" dirty="0"/>
          </a:p>
        </p:txBody>
      </p:sp>
      <p:cxnSp>
        <p:nvCxnSpPr>
          <p:cNvPr id="14" name="Gerade Verbindung mit Pfeil 13">
            <a:extLst>
              <a:ext uri="{FF2B5EF4-FFF2-40B4-BE49-F238E27FC236}">
                <a16:creationId xmlns:a16="http://schemas.microsoft.com/office/drawing/2014/main" id="{3FC461CA-0C99-434A-B14B-10D26770F03D}"/>
              </a:ext>
            </a:extLst>
          </p:cNvPr>
          <p:cNvCxnSpPr>
            <a:cxnSpLocks/>
            <a:stCxn id="13" idx="1"/>
          </p:cNvCxnSpPr>
          <p:nvPr/>
        </p:nvCxnSpPr>
        <p:spPr>
          <a:xfrm flipH="1">
            <a:off x="3111062" y="2625611"/>
            <a:ext cx="5213131" cy="685148"/>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6" name="Textfeld 15">
            <a:extLst>
              <a:ext uri="{FF2B5EF4-FFF2-40B4-BE49-F238E27FC236}">
                <a16:creationId xmlns:a16="http://schemas.microsoft.com/office/drawing/2014/main" id="{441DB9EA-5DE2-438C-9D96-663C371139BD}"/>
              </a:ext>
            </a:extLst>
          </p:cNvPr>
          <p:cNvSpPr txBox="1"/>
          <p:nvPr/>
        </p:nvSpPr>
        <p:spPr>
          <a:xfrm>
            <a:off x="8324193" y="3280864"/>
            <a:ext cx="3605048" cy="1200329"/>
          </a:xfrm>
          <a:prstGeom prst="rect">
            <a:avLst/>
          </a:prstGeom>
          <a:noFill/>
        </p:spPr>
        <p:txBody>
          <a:bodyPr wrap="square" rtlCol="0">
            <a:spAutoFit/>
          </a:bodyPr>
          <a:lstStyle/>
          <a:p>
            <a:r>
              <a:rPr lang="de-DE" dirty="0"/>
              <a:t>Ihre Gläubiger ID eintragen – ohne diese ist kein Lastschrifteinzug möglich. Die Gläubiger ID erhalten Sie von der </a:t>
            </a:r>
            <a:r>
              <a:rPr lang="de-DE" dirty="0">
                <a:hlinkClick r:id="rId3"/>
              </a:rPr>
              <a:t>Bundesbank</a:t>
            </a:r>
            <a:endParaRPr lang="LID4096" dirty="0"/>
          </a:p>
        </p:txBody>
      </p:sp>
      <p:cxnSp>
        <p:nvCxnSpPr>
          <p:cNvPr id="17" name="Gerade Verbindung mit Pfeil 16">
            <a:extLst>
              <a:ext uri="{FF2B5EF4-FFF2-40B4-BE49-F238E27FC236}">
                <a16:creationId xmlns:a16="http://schemas.microsoft.com/office/drawing/2014/main" id="{EFCE1F01-8853-4169-8128-1D1169A21BEC}"/>
              </a:ext>
            </a:extLst>
          </p:cNvPr>
          <p:cNvCxnSpPr>
            <a:cxnSpLocks/>
            <a:stCxn id="16" idx="1"/>
          </p:cNvCxnSpPr>
          <p:nvPr/>
        </p:nvCxnSpPr>
        <p:spPr>
          <a:xfrm flipH="1" flipV="1">
            <a:off x="4097721" y="3844811"/>
            <a:ext cx="4226472" cy="36218"/>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20" name="Textfeld 19">
            <a:extLst>
              <a:ext uri="{FF2B5EF4-FFF2-40B4-BE49-F238E27FC236}">
                <a16:creationId xmlns:a16="http://schemas.microsoft.com/office/drawing/2014/main" id="{237AC59E-2A02-441C-9ECD-5038D865411E}"/>
              </a:ext>
            </a:extLst>
          </p:cNvPr>
          <p:cNvSpPr txBox="1"/>
          <p:nvPr/>
        </p:nvSpPr>
        <p:spPr>
          <a:xfrm>
            <a:off x="8324193" y="4551715"/>
            <a:ext cx="3605048" cy="1200329"/>
          </a:xfrm>
          <a:prstGeom prst="rect">
            <a:avLst/>
          </a:prstGeom>
          <a:noFill/>
        </p:spPr>
        <p:txBody>
          <a:bodyPr wrap="square" rtlCol="0">
            <a:spAutoFit/>
          </a:bodyPr>
          <a:lstStyle/>
          <a:p>
            <a:r>
              <a:rPr lang="de-DE" dirty="0"/>
              <a:t>Ab diesem Datum wollen Sie in Netxp-Verein buchen. Bitte beginnen Sie die Buchhaltung nicht unterjährig.</a:t>
            </a:r>
            <a:endParaRPr lang="LID4096" dirty="0"/>
          </a:p>
        </p:txBody>
      </p:sp>
      <p:cxnSp>
        <p:nvCxnSpPr>
          <p:cNvPr id="21" name="Gerade Verbindung mit Pfeil 20">
            <a:extLst>
              <a:ext uri="{FF2B5EF4-FFF2-40B4-BE49-F238E27FC236}">
                <a16:creationId xmlns:a16="http://schemas.microsoft.com/office/drawing/2014/main" id="{D51906DD-7051-4810-92DA-8C0A0EA25B40}"/>
              </a:ext>
            </a:extLst>
          </p:cNvPr>
          <p:cNvCxnSpPr>
            <a:cxnSpLocks/>
          </p:cNvCxnSpPr>
          <p:nvPr/>
        </p:nvCxnSpPr>
        <p:spPr>
          <a:xfrm flipH="1" flipV="1">
            <a:off x="3111062" y="4126784"/>
            <a:ext cx="5139559" cy="97324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23" name="Textfeld 22">
            <a:extLst>
              <a:ext uri="{FF2B5EF4-FFF2-40B4-BE49-F238E27FC236}">
                <a16:creationId xmlns:a16="http://schemas.microsoft.com/office/drawing/2014/main" id="{DD298424-DE82-4F3D-B294-A25CDCA0C61F}"/>
              </a:ext>
            </a:extLst>
          </p:cNvPr>
          <p:cNvSpPr txBox="1"/>
          <p:nvPr/>
        </p:nvSpPr>
        <p:spPr>
          <a:xfrm>
            <a:off x="8324193" y="5752044"/>
            <a:ext cx="3605048" cy="923330"/>
          </a:xfrm>
          <a:prstGeom prst="rect">
            <a:avLst/>
          </a:prstGeom>
          <a:noFill/>
        </p:spPr>
        <p:txBody>
          <a:bodyPr wrap="square" rtlCol="0">
            <a:spAutoFit/>
          </a:bodyPr>
          <a:lstStyle/>
          <a:p>
            <a:r>
              <a:rPr lang="de-DE" dirty="0"/>
              <a:t>Aktivieren Sie diese Option, damit Sie Ihre Online Banking PIN nicht jedes mal eingeben müssen</a:t>
            </a:r>
            <a:endParaRPr lang="LID4096" dirty="0"/>
          </a:p>
        </p:txBody>
      </p:sp>
      <p:cxnSp>
        <p:nvCxnSpPr>
          <p:cNvPr id="24" name="Gerade Verbindung mit Pfeil 23">
            <a:extLst>
              <a:ext uri="{FF2B5EF4-FFF2-40B4-BE49-F238E27FC236}">
                <a16:creationId xmlns:a16="http://schemas.microsoft.com/office/drawing/2014/main" id="{C15E248B-0207-46B6-A7F2-065BDAC8AA16}"/>
              </a:ext>
            </a:extLst>
          </p:cNvPr>
          <p:cNvCxnSpPr>
            <a:cxnSpLocks/>
          </p:cNvCxnSpPr>
          <p:nvPr/>
        </p:nvCxnSpPr>
        <p:spPr>
          <a:xfrm flipH="1" flipV="1">
            <a:off x="2443656" y="4415081"/>
            <a:ext cx="5880537" cy="1576417"/>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grpSp>
        <p:nvGrpSpPr>
          <p:cNvPr id="29" name="Gruppieren 28">
            <a:extLst>
              <a:ext uri="{FF2B5EF4-FFF2-40B4-BE49-F238E27FC236}">
                <a16:creationId xmlns:a16="http://schemas.microsoft.com/office/drawing/2014/main" id="{969E7D99-1364-44AE-94C2-3CC3DD6D2EAC}"/>
              </a:ext>
            </a:extLst>
          </p:cNvPr>
          <p:cNvGrpSpPr/>
          <p:nvPr/>
        </p:nvGrpSpPr>
        <p:grpSpPr>
          <a:xfrm>
            <a:off x="2564524" y="1585592"/>
            <a:ext cx="9364717" cy="3111462"/>
            <a:chOff x="2564524" y="1585592"/>
            <a:chExt cx="9364717" cy="3111462"/>
          </a:xfrm>
        </p:grpSpPr>
        <p:sp>
          <p:nvSpPr>
            <p:cNvPr id="26" name="Textfeld 25">
              <a:extLst>
                <a:ext uri="{FF2B5EF4-FFF2-40B4-BE49-F238E27FC236}">
                  <a16:creationId xmlns:a16="http://schemas.microsoft.com/office/drawing/2014/main" id="{C31C294F-DE00-4285-93AC-93E64DC00D1A}"/>
                </a:ext>
              </a:extLst>
            </p:cNvPr>
            <p:cNvSpPr txBox="1"/>
            <p:nvPr/>
          </p:nvSpPr>
          <p:spPr>
            <a:xfrm>
              <a:off x="8324193" y="1585592"/>
              <a:ext cx="3605048" cy="1754326"/>
            </a:xfrm>
            <a:prstGeom prst="rect">
              <a:avLst/>
            </a:prstGeom>
            <a:noFill/>
          </p:spPr>
          <p:txBody>
            <a:bodyPr wrap="square" rtlCol="0">
              <a:spAutoFit/>
            </a:bodyPr>
            <a:lstStyle/>
            <a:p>
              <a:r>
                <a:rPr lang="de-DE" dirty="0"/>
                <a:t>Handelt es sich bei dem Konto um ein Abteilungskonto, bei dem alle Buchungen der Abteilung / Sparte zugeordnet werden sollen, wählen Sie hier bitte die entsprechende Abteilung / Sparte aus</a:t>
              </a:r>
              <a:endParaRPr lang="LID4096" dirty="0"/>
            </a:p>
          </p:txBody>
        </p:sp>
        <p:cxnSp>
          <p:nvCxnSpPr>
            <p:cNvPr id="27" name="Gerade Verbindung mit Pfeil 26">
              <a:extLst>
                <a:ext uri="{FF2B5EF4-FFF2-40B4-BE49-F238E27FC236}">
                  <a16:creationId xmlns:a16="http://schemas.microsoft.com/office/drawing/2014/main" id="{820A3849-B460-40C7-BD1C-7564A5706DC0}"/>
                </a:ext>
              </a:extLst>
            </p:cNvPr>
            <p:cNvCxnSpPr>
              <a:cxnSpLocks/>
            </p:cNvCxnSpPr>
            <p:nvPr/>
          </p:nvCxnSpPr>
          <p:spPr>
            <a:xfrm flipH="1">
              <a:off x="2564524" y="2526701"/>
              <a:ext cx="5853763" cy="2170353"/>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grpSp>
      <mc:AlternateContent xmlns:mc="http://schemas.openxmlformats.org/markup-compatibility/2006" xmlns:pslz="http://schemas.microsoft.com/office/powerpoint/2016/slidezoom">
        <mc:Choice Requires="pslz">
          <p:graphicFrame>
            <p:nvGraphicFramePr>
              <p:cNvPr id="31" name="Folienzoom 30">
                <a:extLst>
                  <a:ext uri="{FF2B5EF4-FFF2-40B4-BE49-F238E27FC236}">
                    <a16:creationId xmlns:a16="http://schemas.microsoft.com/office/drawing/2014/main" id="{1C3D2BE8-9E0C-4E5A-B1FA-B0DA30E95DE7}"/>
                  </a:ext>
                </a:extLst>
              </p:cNvPr>
              <p:cNvGraphicFramePr>
                <a:graphicFrameLocks noChangeAspect="1"/>
              </p:cNvGraphicFramePr>
              <p:nvPr>
                <p:extLst>
                  <p:ext uri="{D42A27DB-BD31-4B8C-83A1-F6EECF244321}">
                    <p14:modId xmlns:p14="http://schemas.microsoft.com/office/powerpoint/2010/main" val="2956627447"/>
                  </p:ext>
                </p:extLst>
              </p:nvPr>
            </p:nvGraphicFramePr>
            <p:xfrm>
              <a:off x="8681545" y="4740474"/>
              <a:ext cx="3048000" cy="1714500"/>
            </p:xfrm>
            <a:graphic>
              <a:graphicData uri="http://schemas.microsoft.com/office/powerpoint/2016/slidezoom">
                <pslz:sldZm>
                  <pslz:sldZmObj sldId="265" cId="1730506147">
                    <pslz:zmPr id="{55002A8B-157F-4AFC-B2AD-A9ABA0A6C00A}"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31" name="Folienzoom 30">
                <a:extLst>
                  <a:ext uri="{FF2B5EF4-FFF2-40B4-BE49-F238E27FC236}">
                    <a16:creationId xmlns:a16="http://schemas.microsoft.com/office/drawing/2014/main" id="{1C3D2BE8-9E0C-4E5A-B1FA-B0DA30E95DE7}"/>
                  </a:ext>
                </a:extLst>
              </p:cNvPr>
              <p:cNvPicPr>
                <a:picLocks noGrp="1" noRot="1" noChangeAspect="1" noMove="1" noResize="1" noEditPoints="1" noAdjustHandles="1" noChangeArrowheads="1" noChangeShapeType="1"/>
              </p:cNvPicPr>
              <p:nvPr/>
            </p:nvPicPr>
            <p:blipFill>
              <a:blip r:embed="rId5"/>
              <a:stretch>
                <a:fillRect/>
              </a:stretch>
            </p:blipFill>
            <p:spPr>
              <a:xfrm>
                <a:off x="8681545" y="4740474"/>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380823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6"/>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20"/>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24"/>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2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2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3" grpId="0"/>
      <p:bldP spid="13" grpId="1"/>
      <p:bldP spid="16" grpId="0"/>
      <p:bldP spid="16" grpId="1"/>
      <p:bldP spid="20" grpId="0"/>
      <p:bldP spid="20" grpId="1"/>
      <p:bldP spid="23" grpId="0"/>
      <p:bldP spid="23" grpId="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FC89CFF-3945-41DE-9872-A7D369971E0E}"/>
              </a:ext>
            </a:extLst>
          </p:cNvPr>
          <p:cNvSpPr>
            <a:spLocks noGrp="1"/>
          </p:cNvSpPr>
          <p:nvPr>
            <p:ph type="title"/>
          </p:nvPr>
        </p:nvSpPr>
        <p:spPr/>
        <p:txBody>
          <a:bodyPr/>
          <a:lstStyle/>
          <a:p>
            <a:r>
              <a:rPr lang="de-DE" dirty="0"/>
              <a:t>Finanzen auswerten</a:t>
            </a:r>
            <a:endParaRPr lang="LID4096" dirty="0"/>
          </a:p>
        </p:txBody>
      </p:sp>
      <p:sp>
        <p:nvSpPr>
          <p:cNvPr id="7" name="Textfeld 6">
            <a:extLst>
              <a:ext uri="{FF2B5EF4-FFF2-40B4-BE49-F238E27FC236}">
                <a16:creationId xmlns:a16="http://schemas.microsoft.com/office/drawing/2014/main" id="{3BBE2FA8-5FBB-4CD1-B9FB-8FE7722AA498}"/>
              </a:ext>
            </a:extLst>
          </p:cNvPr>
          <p:cNvSpPr txBox="1"/>
          <p:nvPr/>
        </p:nvSpPr>
        <p:spPr>
          <a:xfrm>
            <a:off x="6705600" y="1365780"/>
            <a:ext cx="5486400" cy="646331"/>
          </a:xfrm>
          <a:prstGeom prst="rect">
            <a:avLst/>
          </a:prstGeom>
          <a:noFill/>
        </p:spPr>
        <p:txBody>
          <a:bodyPr wrap="square" rtlCol="0">
            <a:spAutoFit/>
          </a:bodyPr>
          <a:lstStyle/>
          <a:p>
            <a:r>
              <a:rPr lang="de-DE" dirty="0"/>
              <a:t>Der Journaldruck liefert eine Liste, gruppiert nach E/A-Stellen. </a:t>
            </a:r>
          </a:p>
        </p:txBody>
      </p:sp>
      <p:pic>
        <p:nvPicPr>
          <p:cNvPr id="3" name="Grafik 2">
            <a:extLst>
              <a:ext uri="{FF2B5EF4-FFF2-40B4-BE49-F238E27FC236}">
                <a16:creationId xmlns:a16="http://schemas.microsoft.com/office/drawing/2014/main" id="{252CA41C-96A2-4B33-BBB7-7A916C21E05B}"/>
              </a:ext>
            </a:extLst>
          </p:cNvPr>
          <p:cNvPicPr>
            <a:picLocks noChangeAspect="1"/>
          </p:cNvPicPr>
          <p:nvPr/>
        </p:nvPicPr>
        <p:blipFill>
          <a:blip r:embed="rId2"/>
          <a:stretch>
            <a:fillRect/>
          </a:stretch>
        </p:blipFill>
        <p:spPr>
          <a:xfrm>
            <a:off x="838200" y="1524000"/>
            <a:ext cx="5867400" cy="4704572"/>
          </a:xfrm>
          <a:prstGeom prst="rect">
            <a:avLst/>
          </a:prstGeom>
        </p:spPr>
      </p:pic>
      <p:cxnSp>
        <p:nvCxnSpPr>
          <p:cNvPr id="8" name="Gerade Verbindung mit Pfeil 7">
            <a:extLst>
              <a:ext uri="{FF2B5EF4-FFF2-40B4-BE49-F238E27FC236}">
                <a16:creationId xmlns:a16="http://schemas.microsoft.com/office/drawing/2014/main" id="{4309CA02-13AD-4577-BD39-5EA7A23839BA}"/>
              </a:ext>
            </a:extLst>
          </p:cNvPr>
          <p:cNvCxnSpPr>
            <a:cxnSpLocks/>
            <a:stCxn id="7" idx="1"/>
          </p:cNvCxnSpPr>
          <p:nvPr/>
        </p:nvCxnSpPr>
        <p:spPr>
          <a:xfrm flipH="1">
            <a:off x="4885038" y="1688946"/>
            <a:ext cx="1820562" cy="1663854"/>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1" name="Textfeld 10">
            <a:extLst>
              <a:ext uri="{FF2B5EF4-FFF2-40B4-BE49-F238E27FC236}">
                <a16:creationId xmlns:a16="http://schemas.microsoft.com/office/drawing/2014/main" id="{B4C810F9-3B65-4A7B-A50A-CBAF37E4184C}"/>
              </a:ext>
            </a:extLst>
          </p:cNvPr>
          <p:cNvSpPr txBox="1"/>
          <p:nvPr/>
        </p:nvSpPr>
        <p:spPr>
          <a:xfrm>
            <a:off x="6705600" y="2012111"/>
            <a:ext cx="5486400" cy="646331"/>
          </a:xfrm>
          <a:prstGeom prst="rect">
            <a:avLst/>
          </a:prstGeom>
          <a:noFill/>
        </p:spPr>
        <p:txBody>
          <a:bodyPr wrap="square" rtlCol="0">
            <a:spAutoFit/>
          </a:bodyPr>
          <a:lstStyle/>
          <a:p>
            <a:r>
              <a:rPr lang="de-DE" dirty="0"/>
              <a:t>Das Kassenbuch ist eine Liste aller Buchungen aufgeteilt in die verschiedenen Bestandskonten</a:t>
            </a:r>
          </a:p>
        </p:txBody>
      </p:sp>
      <p:cxnSp>
        <p:nvCxnSpPr>
          <p:cNvPr id="12" name="Gerade Verbindung mit Pfeil 11">
            <a:extLst>
              <a:ext uri="{FF2B5EF4-FFF2-40B4-BE49-F238E27FC236}">
                <a16:creationId xmlns:a16="http://schemas.microsoft.com/office/drawing/2014/main" id="{778B570C-E85E-46DA-8493-54B28E174F70}"/>
              </a:ext>
            </a:extLst>
          </p:cNvPr>
          <p:cNvCxnSpPr>
            <a:cxnSpLocks/>
            <a:stCxn id="11" idx="1"/>
          </p:cNvCxnSpPr>
          <p:nvPr/>
        </p:nvCxnSpPr>
        <p:spPr>
          <a:xfrm flipH="1">
            <a:off x="4679092" y="2335277"/>
            <a:ext cx="2026508" cy="143609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4" name="Textfeld 13">
            <a:extLst>
              <a:ext uri="{FF2B5EF4-FFF2-40B4-BE49-F238E27FC236}">
                <a16:creationId xmlns:a16="http://schemas.microsoft.com/office/drawing/2014/main" id="{B314535A-A0C0-49FF-B42E-DBEC9C6691F3}"/>
              </a:ext>
            </a:extLst>
          </p:cNvPr>
          <p:cNvSpPr txBox="1"/>
          <p:nvPr/>
        </p:nvSpPr>
        <p:spPr>
          <a:xfrm>
            <a:off x="6705600" y="2638214"/>
            <a:ext cx="5577017" cy="646331"/>
          </a:xfrm>
          <a:prstGeom prst="rect">
            <a:avLst/>
          </a:prstGeom>
          <a:noFill/>
        </p:spPr>
        <p:txBody>
          <a:bodyPr wrap="square" rtlCol="0">
            <a:spAutoFit/>
          </a:bodyPr>
          <a:lstStyle/>
          <a:p>
            <a:r>
              <a:rPr lang="de-DE" dirty="0"/>
              <a:t>Die Einnahmen-Ausgaben Rechnung liefert eine EÜR, die das Vereinsergebnis auf max. zwei Blättern darstellt.</a:t>
            </a:r>
          </a:p>
        </p:txBody>
      </p:sp>
      <p:cxnSp>
        <p:nvCxnSpPr>
          <p:cNvPr id="15" name="Gerade Verbindung mit Pfeil 14">
            <a:extLst>
              <a:ext uri="{FF2B5EF4-FFF2-40B4-BE49-F238E27FC236}">
                <a16:creationId xmlns:a16="http://schemas.microsoft.com/office/drawing/2014/main" id="{2540AF43-CB91-48D7-99EA-4466666E2C7D}"/>
              </a:ext>
            </a:extLst>
          </p:cNvPr>
          <p:cNvCxnSpPr>
            <a:cxnSpLocks/>
            <a:stCxn id="14" idx="1"/>
          </p:cNvCxnSpPr>
          <p:nvPr/>
        </p:nvCxnSpPr>
        <p:spPr>
          <a:xfrm flipH="1">
            <a:off x="4242488" y="2961380"/>
            <a:ext cx="2463112" cy="1149746"/>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7" name="Textfeld 16">
            <a:extLst>
              <a:ext uri="{FF2B5EF4-FFF2-40B4-BE49-F238E27FC236}">
                <a16:creationId xmlns:a16="http://schemas.microsoft.com/office/drawing/2014/main" id="{96CEFB88-5227-427A-A02E-54905C3B9B5B}"/>
              </a:ext>
            </a:extLst>
          </p:cNvPr>
          <p:cNvSpPr txBox="1"/>
          <p:nvPr/>
        </p:nvSpPr>
        <p:spPr>
          <a:xfrm>
            <a:off x="6705600" y="3250290"/>
            <a:ext cx="5577017" cy="1200329"/>
          </a:xfrm>
          <a:prstGeom prst="rect">
            <a:avLst/>
          </a:prstGeom>
          <a:noFill/>
        </p:spPr>
        <p:txBody>
          <a:bodyPr wrap="square" rtlCol="0">
            <a:spAutoFit/>
          </a:bodyPr>
          <a:lstStyle/>
          <a:p>
            <a:r>
              <a:rPr lang="de-DE" dirty="0"/>
              <a:t>Die Kontenübersicht zeigt die Veränderung auf den Bestandskonten. Damit dieser Bericht funktioniert, muss in der Vorauswahl der Haken bei „Saldenübertrag bilden“ gesetzt sein.</a:t>
            </a:r>
          </a:p>
        </p:txBody>
      </p:sp>
      <p:cxnSp>
        <p:nvCxnSpPr>
          <p:cNvPr id="19" name="Gerade Verbindung mit Pfeil 18">
            <a:extLst>
              <a:ext uri="{FF2B5EF4-FFF2-40B4-BE49-F238E27FC236}">
                <a16:creationId xmlns:a16="http://schemas.microsoft.com/office/drawing/2014/main" id="{016B2145-609C-41C7-9B08-5AFF501E293B}"/>
              </a:ext>
            </a:extLst>
          </p:cNvPr>
          <p:cNvCxnSpPr>
            <a:cxnSpLocks/>
            <a:stCxn id="17" idx="1"/>
          </p:cNvCxnSpPr>
          <p:nvPr/>
        </p:nvCxnSpPr>
        <p:spPr>
          <a:xfrm flipH="1">
            <a:off x="3393990" y="3850455"/>
            <a:ext cx="3311610" cy="532997"/>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25" name="Textfeld 24">
            <a:extLst>
              <a:ext uri="{FF2B5EF4-FFF2-40B4-BE49-F238E27FC236}">
                <a16:creationId xmlns:a16="http://schemas.microsoft.com/office/drawing/2014/main" id="{C4486F0A-7D37-48D5-AFCD-DF9D0979A971}"/>
              </a:ext>
            </a:extLst>
          </p:cNvPr>
          <p:cNvSpPr txBox="1"/>
          <p:nvPr/>
        </p:nvSpPr>
        <p:spPr>
          <a:xfrm>
            <a:off x="6705600" y="4383452"/>
            <a:ext cx="5577017" cy="646331"/>
          </a:xfrm>
          <a:prstGeom prst="rect">
            <a:avLst/>
          </a:prstGeom>
          <a:noFill/>
        </p:spPr>
        <p:txBody>
          <a:bodyPr wrap="square" rtlCol="0">
            <a:spAutoFit/>
          </a:bodyPr>
          <a:lstStyle/>
          <a:p>
            <a:r>
              <a:rPr lang="de-DE" dirty="0"/>
              <a:t>Hier können Excellisten mit Sparten oder Projektauswertungen erzeugt werden.</a:t>
            </a:r>
          </a:p>
        </p:txBody>
      </p:sp>
      <p:cxnSp>
        <p:nvCxnSpPr>
          <p:cNvPr id="26" name="Gerade Verbindung mit Pfeil 25">
            <a:extLst>
              <a:ext uri="{FF2B5EF4-FFF2-40B4-BE49-F238E27FC236}">
                <a16:creationId xmlns:a16="http://schemas.microsoft.com/office/drawing/2014/main" id="{B9E85B40-8F61-4610-9DB1-0A36144A5C75}"/>
              </a:ext>
            </a:extLst>
          </p:cNvPr>
          <p:cNvCxnSpPr>
            <a:cxnSpLocks/>
            <a:stCxn id="25" idx="1"/>
          </p:cNvCxnSpPr>
          <p:nvPr/>
        </p:nvCxnSpPr>
        <p:spPr>
          <a:xfrm flipH="1" flipV="1">
            <a:off x="3542272" y="4677038"/>
            <a:ext cx="3163328" cy="2958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pslz="http://schemas.microsoft.com/office/powerpoint/2016/slidezoom">
        <mc:Choice Requires="pslz">
          <p:graphicFrame>
            <p:nvGraphicFramePr>
              <p:cNvPr id="37" name="Folienzoom 36">
                <a:extLst>
                  <a:ext uri="{FF2B5EF4-FFF2-40B4-BE49-F238E27FC236}">
                    <a16:creationId xmlns:a16="http://schemas.microsoft.com/office/drawing/2014/main" id="{5F73CA68-A1D8-4B0F-9640-A4E240A3183E}"/>
                  </a:ext>
                </a:extLst>
              </p:cNvPr>
              <p:cNvGraphicFramePr>
                <a:graphicFrameLocks noChangeAspect="1"/>
              </p:cNvGraphicFramePr>
              <p:nvPr>
                <p:extLst>
                  <p:ext uri="{D42A27DB-BD31-4B8C-83A1-F6EECF244321}">
                    <p14:modId xmlns:p14="http://schemas.microsoft.com/office/powerpoint/2010/main" val="3196700691"/>
                  </p:ext>
                </p:extLst>
              </p:nvPr>
            </p:nvGraphicFramePr>
            <p:xfrm>
              <a:off x="8305800" y="4514072"/>
              <a:ext cx="3048000" cy="1714500"/>
            </p:xfrm>
            <a:graphic>
              <a:graphicData uri="http://schemas.microsoft.com/office/powerpoint/2016/slidezoom">
                <pslz:sldZm>
                  <pslz:sldZmObj sldId="260" cId="555686703">
                    <pslz:zmPr id="{E1DACD08-41DA-47FC-AC56-0894EFD96AA6}"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37" name="Folienzoom 36">
                <a:extLst>
                  <a:ext uri="{FF2B5EF4-FFF2-40B4-BE49-F238E27FC236}">
                    <a16:creationId xmlns:a16="http://schemas.microsoft.com/office/drawing/2014/main" id="{5F73CA68-A1D8-4B0F-9640-A4E240A3183E}"/>
                  </a:ext>
                </a:extLst>
              </p:cNvPr>
              <p:cNvPicPr>
                <a:picLocks noGrp="1" noRot="1" noChangeAspect="1" noMove="1" noResize="1" noEditPoints="1" noAdjustHandles="1" noChangeArrowheads="1" noChangeShapeType="1"/>
              </p:cNvPicPr>
              <p:nvPr/>
            </p:nvPicPr>
            <p:blipFill>
              <a:blip r:embed="rId4"/>
              <a:stretch>
                <a:fillRect/>
              </a:stretch>
            </p:blipFill>
            <p:spPr>
              <a:xfrm>
                <a:off x="8305800" y="4514072"/>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406104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4" grpId="0"/>
      <p:bldP spid="17" grpId="0"/>
      <p:bldP spid="2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4589C8-F8E3-463D-A82A-AB678534DFCF}"/>
              </a:ext>
            </a:extLst>
          </p:cNvPr>
          <p:cNvSpPr>
            <a:spLocks noGrp="1"/>
          </p:cNvSpPr>
          <p:nvPr>
            <p:ph type="title"/>
          </p:nvPr>
        </p:nvSpPr>
        <p:spPr/>
        <p:txBody>
          <a:bodyPr/>
          <a:lstStyle/>
          <a:p>
            <a:r>
              <a:rPr lang="de-DE" dirty="0"/>
              <a:t>Rechnungswesen</a:t>
            </a:r>
            <a:endParaRPr lang="LID4096" dirty="0"/>
          </a:p>
        </p:txBody>
      </p:sp>
      <mc:AlternateContent xmlns:mc="http://schemas.openxmlformats.org/markup-compatibility/2006" xmlns:pslz="http://schemas.microsoft.com/office/powerpoint/2016/slidezoom">
        <mc:Choice Requires="pslz">
          <p:graphicFrame>
            <p:nvGraphicFramePr>
              <p:cNvPr id="5" name="Folienzoom 4">
                <a:extLst>
                  <a:ext uri="{FF2B5EF4-FFF2-40B4-BE49-F238E27FC236}">
                    <a16:creationId xmlns:a16="http://schemas.microsoft.com/office/drawing/2014/main" id="{1C5CB978-9BC9-418B-A72E-3A0153FBD645}"/>
                  </a:ext>
                </a:extLst>
              </p:cNvPr>
              <p:cNvGraphicFramePr>
                <a:graphicFrameLocks noChangeAspect="1"/>
              </p:cNvGraphicFramePr>
              <p:nvPr>
                <p:extLst>
                  <p:ext uri="{D42A27DB-BD31-4B8C-83A1-F6EECF244321}">
                    <p14:modId xmlns:p14="http://schemas.microsoft.com/office/powerpoint/2010/main" val="2572083299"/>
                  </p:ext>
                </p:extLst>
              </p:nvPr>
            </p:nvGraphicFramePr>
            <p:xfrm>
              <a:off x="838200" y="1531737"/>
              <a:ext cx="3048000" cy="1714500"/>
            </p:xfrm>
            <a:graphic>
              <a:graphicData uri="http://schemas.microsoft.com/office/powerpoint/2016/slidezoom">
                <pslz:sldZm>
                  <pslz:sldZmObj sldId="391" cId="1556061930">
                    <pslz:zmPr id="{50FB4EA8-8420-4386-8713-EA72EFD6295C}" returnToParent="0"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5" name="Folienzoom 4">
                <a:extLst>
                  <a:ext uri="{FF2B5EF4-FFF2-40B4-BE49-F238E27FC236}">
                    <a16:creationId xmlns:a16="http://schemas.microsoft.com/office/drawing/2014/main" id="{1C5CB978-9BC9-418B-A72E-3A0153FBD645}"/>
                  </a:ext>
                </a:extLst>
              </p:cNvPr>
              <p:cNvPicPr>
                <a:picLocks noGrp="1" noRot="1" noChangeAspect="1" noMove="1" noResize="1" noEditPoints="1" noAdjustHandles="1" noChangeArrowheads="1" noChangeShapeType="1"/>
              </p:cNvPicPr>
              <p:nvPr/>
            </p:nvPicPr>
            <p:blipFill>
              <a:blip r:embed="rId3"/>
              <a:stretch>
                <a:fillRect/>
              </a:stretch>
            </p:blipFill>
            <p:spPr>
              <a:xfrm>
                <a:off x="838200" y="1531737"/>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xmlns:pslz="http://schemas.microsoft.com/office/powerpoint/2016/slidezoom">
        <mc:Choice Requires="pslz">
          <p:graphicFrame>
            <p:nvGraphicFramePr>
              <p:cNvPr id="7" name="Folienzoom 6">
                <a:extLst>
                  <a:ext uri="{FF2B5EF4-FFF2-40B4-BE49-F238E27FC236}">
                    <a16:creationId xmlns:a16="http://schemas.microsoft.com/office/drawing/2014/main" id="{9D8552FB-C402-4686-9848-D63A73DA32D6}"/>
                  </a:ext>
                </a:extLst>
              </p:cNvPr>
              <p:cNvGraphicFramePr>
                <a:graphicFrameLocks noChangeAspect="1"/>
              </p:cNvGraphicFramePr>
              <p:nvPr>
                <p:extLst>
                  <p:ext uri="{D42A27DB-BD31-4B8C-83A1-F6EECF244321}">
                    <p14:modId xmlns:p14="http://schemas.microsoft.com/office/powerpoint/2010/main" val="2864175161"/>
                  </p:ext>
                </p:extLst>
              </p:nvPr>
            </p:nvGraphicFramePr>
            <p:xfrm>
              <a:off x="838200" y="3507958"/>
              <a:ext cx="3048000" cy="1714500"/>
            </p:xfrm>
            <a:graphic>
              <a:graphicData uri="http://schemas.microsoft.com/office/powerpoint/2016/slidezoom">
                <pslz:sldZm>
                  <pslz:sldZmObj sldId="392" cId="2220679099">
                    <pslz:zmPr id="{E7178AC4-828A-485B-B414-C07BA45B3EDC}"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7" name="Folienzoom 6">
                <a:extLst>
                  <a:ext uri="{FF2B5EF4-FFF2-40B4-BE49-F238E27FC236}">
                    <a16:creationId xmlns:a16="http://schemas.microsoft.com/office/drawing/2014/main" id="{9D8552FB-C402-4686-9848-D63A73DA32D6}"/>
                  </a:ext>
                </a:extLst>
              </p:cNvPr>
              <p:cNvPicPr>
                <a:picLocks noGrp="1" noRot="1" noChangeAspect="1" noMove="1" noResize="1" noEditPoints="1" noAdjustHandles="1" noChangeArrowheads="1" noChangeShapeType="1"/>
              </p:cNvPicPr>
              <p:nvPr/>
            </p:nvPicPr>
            <p:blipFill>
              <a:blip r:embed="rId5"/>
              <a:stretch>
                <a:fillRect/>
              </a:stretch>
            </p:blipFill>
            <p:spPr>
              <a:xfrm>
                <a:off x="838200" y="3507958"/>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xmlns:pslz="http://schemas.microsoft.com/office/powerpoint/2016/slidezoom">
        <mc:Choice Requires="pslz">
          <p:graphicFrame>
            <p:nvGraphicFramePr>
              <p:cNvPr id="9" name="Folienzoom 8">
                <a:extLst>
                  <a:ext uri="{FF2B5EF4-FFF2-40B4-BE49-F238E27FC236}">
                    <a16:creationId xmlns:a16="http://schemas.microsoft.com/office/drawing/2014/main" id="{8F5ECDAF-FE05-4826-BD94-4980C8BD6091}"/>
                  </a:ext>
                </a:extLst>
              </p:cNvPr>
              <p:cNvGraphicFramePr>
                <a:graphicFrameLocks noChangeAspect="1"/>
              </p:cNvGraphicFramePr>
              <p:nvPr>
                <p:extLst>
                  <p:ext uri="{D42A27DB-BD31-4B8C-83A1-F6EECF244321}">
                    <p14:modId xmlns:p14="http://schemas.microsoft.com/office/powerpoint/2010/main" val="380714426"/>
                  </p:ext>
                </p:extLst>
              </p:nvPr>
            </p:nvGraphicFramePr>
            <p:xfrm>
              <a:off x="4425043" y="1531737"/>
              <a:ext cx="3048000" cy="1714500"/>
            </p:xfrm>
            <a:graphic>
              <a:graphicData uri="http://schemas.microsoft.com/office/powerpoint/2016/slidezoom">
                <pslz:sldZm>
                  <pslz:sldZmObj sldId="398" cId="804210656">
                    <pslz:zmPr id="{FF97726D-2561-4B95-ACCA-A5C64985D55B}" returnToParent="0" transitionDur="1000">
                      <p166:blipFill xmlns:p166="http://schemas.microsoft.com/office/powerpoint/2016/6/main">
                        <a:blip r:embed="rId6"/>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9" name="Folienzoom 8">
                <a:extLst>
                  <a:ext uri="{FF2B5EF4-FFF2-40B4-BE49-F238E27FC236}">
                    <a16:creationId xmlns:a16="http://schemas.microsoft.com/office/drawing/2014/main" id="{8F5ECDAF-FE05-4826-BD94-4980C8BD6091}"/>
                  </a:ext>
                </a:extLst>
              </p:cNvPr>
              <p:cNvPicPr>
                <a:picLocks noGrp="1" noRot="1" noChangeAspect="1" noMove="1" noResize="1" noEditPoints="1" noAdjustHandles="1" noChangeArrowheads="1" noChangeShapeType="1"/>
              </p:cNvPicPr>
              <p:nvPr/>
            </p:nvPicPr>
            <p:blipFill>
              <a:blip r:embed="rId7"/>
              <a:stretch>
                <a:fillRect/>
              </a:stretch>
            </p:blipFill>
            <p:spPr>
              <a:xfrm>
                <a:off x="4425043" y="1531737"/>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xmlns:pslz="http://schemas.microsoft.com/office/powerpoint/2016/slidezoom">
        <mc:Choice Requires="pslz">
          <p:graphicFrame>
            <p:nvGraphicFramePr>
              <p:cNvPr id="4" name="Folienzoom 3">
                <a:extLst>
                  <a:ext uri="{FF2B5EF4-FFF2-40B4-BE49-F238E27FC236}">
                    <a16:creationId xmlns:a16="http://schemas.microsoft.com/office/drawing/2014/main" id="{09961ACB-D8E0-4D73-A4C7-28819F4B1A0F}"/>
                  </a:ext>
                </a:extLst>
              </p:cNvPr>
              <p:cNvGraphicFramePr>
                <a:graphicFrameLocks noChangeAspect="1"/>
              </p:cNvGraphicFramePr>
              <p:nvPr>
                <p:extLst>
                  <p:ext uri="{D42A27DB-BD31-4B8C-83A1-F6EECF244321}">
                    <p14:modId xmlns:p14="http://schemas.microsoft.com/office/powerpoint/2010/main" val="168365098"/>
                  </p:ext>
                </p:extLst>
              </p:nvPr>
            </p:nvGraphicFramePr>
            <p:xfrm>
              <a:off x="4425043" y="3507958"/>
              <a:ext cx="3048000" cy="1714500"/>
            </p:xfrm>
            <a:graphic>
              <a:graphicData uri="http://schemas.microsoft.com/office/powerpoint/2016/slidezoom">
                <pslz:sldZm>
                  <pslz:sldZmObj sldId="406" cId="2672315283">
                    <pslz:zmPr id="{229E8FA7-B63D-4B33-A990-B2DFEC88BD55}" returnToParent="0"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4" name="Folienzoom 3">
                <a:extLst>
                  <a:ext uri="{FF2B5EF4-FFF2-40B4-BE49-F238E27FC236}">
                    <a16:creationId xmlns:a16="http://schemas.microsoft.com/office/drawing/2014/main" id="{09961ACB-D8E0-4D73-A4C7-28819F4B1A0F}"/>
                  </a:ext>
                </a:extLst>
              </p:cNvPr>
              <p:cNvPicPr>
                <a:picLocks noGrp="1" noRot="1" noChangeAspect="1" noMove="1" noResize="1" noEditPoints="1" noAdjustHandles="1" noChangeArrowheads="1" noChangeShapeType="1"/>
              </p:cNvPicPr>
              <p:nvPr/>
            </p:nvPicPr>
            <p:blipFill>
              <a:blip r:embed="rId9"/>
              <a:stretch>
                <a:fillRect/>
              </a:stretch>
            </p:blipFill>
            <p:spPr>
              <a:xfrm>
                <a:off x="4425043" y="3507958"/>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xmlns:pslz="http://schemas.microsoft.com/office/powerpoint/2016/slidezoom">
        <mc:Choice Requires="pslz">
          <p:graphicFrame>
            <p:nvGraphicFramePr>
              <p:cNvPr id="8" name="Folienzoom 7">
                <a:extLst>
                  <a:ext uri="{FF2B5EF4-FFF2-40B4-BE49-F238E27FC236}">
                    <a16:creationId xmlns:a16="http://schemas.microsoft.com/office/drawing/2014/main" id="{5A2C19DB-8829-4042-AD16-94E8D30B1862}"/>
                  </a:ext>
                </a:extLst>
              </p:cNvPr>
              <p:cNvGraphicFramePr>
                <a:graphicFrameLocks noChangeAspect="1"/>
              </p:cNvGraphicFramePr>
              <p:nvPr>
                <p:extLst>
                  <p:ext uri="{D42A27DB-BD31-4B8C-83A1-F6EECF244321}">
                    <p14:modId xmlns:p14="http://schemas.microsoft.com/office/powerpoint/2010/main" val="3069730181"/>
                  </p:ext>
                </p:extLst>
              </p:nvPr>
            </p:nvGraphicFramePr>
            <p:xfrm>
              <a:off x="8418286" y="4665555"/>
              <a:ext cx="3048000" cy="1714500"/>
            </p:xfrm>
            <a:graphic>
              <a:graphicData uri="http://schemas.microsoft.com/office/powerpoint/2016/slidezoom">
                <pslz:sldZm>
                  <pslz:sldZmObj sldId="258" cId="2020552341">
                    <pslz:zmPr id="{C29FA37C-0CB0-4D10-A3FA-B8BB30F36A1E}" returnToParent="0" transitionDur="1000">
                      <p166:blipFill xmlns:p166="http://schemas.microsoft.com/office/powerpoint/2016/6/main">
                        <a:blip r:embed="rId10"/>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8" name="Folienzoom 7">
                <a:extLst>
                  <a:ext uri="{FF2B5EF4-FFF2-40B4-BE49-F238E27FC236}">
                    <a16:creationId xmlns:a16="http://schemas.microsoft.com/office/drawing/2014/main" id="{5A2C19DB-8829-4042-AD16-94E8D30B1862}"/>
                  </a:ext>
                </a:extLst>
              </p:cNvPr>
              <p:cNvPicPr>
                <a:picLocks noGrp="1" noRot="1" noChangeAspect="1" noMove="1" noResize="1" noEditPoints="1" noAdjustHandles="1" noChangeArrowheads="1" noChangeShapeType="1"/>
              </p:cNvPicPr>
              <p:nvPr/>
            </p:nvPicPr>
            <p:blipFill>
              <a:blip r:embed="rId11"/>
              <a:stretch>
                <a:fillRect/>
              </a:stretch>
            </p:blipFill>
            <p:spPr>
              <a:xfrm>
                <a:off x="8418286" y="4665555"/>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mc:Choice xmlns:pslz="http://schemas.microsoft.com/office/powerpoint/2016/slidezoom" Requires="pslz">
          <p:graphicFrame>
            <p:nvGraphicFramePr>
              <p:cNvPr id="6" name="Folienzoom 5">
                <a:extLst>
                  <a:ext uri="{FF2B5EF4-FFF2-40B4-BE49-F238E27FC236}">
                    <a16:creationId xmlns:a16="http://schemas.microsoft.com/office/drawing/2014/main" id="{B1B0BA94-DE7D-4562-8CE9-5E5BB735F21D}"/>
                  </a:ext>
                </a:extLst>
              </p:cNvPr>
              <p:cNvGraphicFramePr>
                <a:graphicFrameLocks noChangeAspect="1"/>
              </p:cNvGraphicFramePr>
              <p:nvPr>
                <p:extLst>
                  <p:ext uri="{D42A27DB-BD31-4B8C-83A1-F6EECF244321}">
                    <p14:modId xmlns:p14="http://schemas.microsoft.com/office/powerpoint/2010/main" val="2692650747"/>
                  </p:ext>
                </p:extLst>
              </p:nvPr>
            </p:nvGraphicFramePr>
            <p:xfrm>
              <a:off x="8011886" y="1531737"/>
              <a:ext cx="3048000" cy="1714500"/>
            </p:xfrm>
            <a:graphic>
              <a:graphicData uri="http://schemas.microsoft.com/office/powerpoint/2016/slidezoom">
                <pslz:sldZm>
                  <pslz:sldZmObj sldId="409" cId="4216302036">
                    <pslz:zmPr id="{5282B3E8-D936-47D4-A808-B43D7103D94E}" returnToParent="0" transitionDur="1000">
                      <p166:blipFill xmlns:p166="http://schemas.microsoft.com/office/powerpoint/2016/6/main">
                        <a:blip r:embed="rId12"/>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p:pic>
            <p:nvPicPr>
              <p:cNvPr id="6" name="Folienzoom 5">
                <a:extLst>
                  <a:ext uri="{FF2B5EF4-FFF2-40B4-BE49-F238E27FC236}">
                    <a16:creationId xmlns:a16="http://schemas.microsoft.com/office/drawing/2014/main" id="{B1B0BA94-DE7D-4562-8CE9-5E5BB735F21D}"/>
                  </a:ext>
                </a:extLst>
              </p:cNvPr>
              <p:cNvPicPr>
                <a:picLocks noGrp="1" noRot="1" noChangeAspect="1" noMove="1" noResize="1" noEditPoints="1" noAdjustHandles="1" noChangeArrowheads="1" noChangeShapeType="1"/>
              </p:cNvPicPr>
              <p:nvPr/>
            </p:nvPicPr>
            <p:blipFill>
              <a:blip r:embed="rId12"/>
              <a:stretch>
                <a:fillRect/>
              </a:stretch>
            </p:blipFill>
            <p:spPr>
              <a:xfrm>
                <a:off x="8011886" y="1531737"/>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40093390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11C6A-5D5C-4308-A3D2-4E85BC26D259}"/>
              </a:ext>
            </a:extLst>
          </p:cNvPr>
          <p:cNvSpPr>
            <a:spLocks noGrp="1"/>
          </p:cNvSpPr>
          <p:nvPr>
            <p:ph type="title"/>
          </p:nvPr>
        </p:nvSpPr>
        <p:spPr/>
        <p:txBody>
          <a:bodyPr/>
          <a:lstStyle/>
          <a:p>
            <a:r>
              <a:rPr lang="de-DE" dirty="0"/>
              <a:t>Grundeinstellungen</a:t>
            </a:r>
            <a:endParaRPr lang="LID4096" dirty="0"/>
          </a:p>
        </p:txBody>
      </p:sp>
      <p:sp>
        <p:nvSpPr>
          <p:cNvPr id="3" name="Inhaltsplatzhalter 2">
            <a:extLst>
              <a:ext uri="{FF2B5EF4-FFF2-40B4-BE49-F238E27FC236}">
                <a16:creationId xmlns:a16="http://schemas.microsoft.com/office/drawing/2014/main" id="{578E4AEC-18BE-494E-A563-CEE500E6ED24}"/>
              </a:ext>
            </a:extLst>
          </p:cNvPr>
          <p:cNvSpPr>
            <a:spLocks noGrp="1"/>
          </p:cNvSpPr>
          <p:nvPr>
            <p:ph idx="1"/>
          </p:nvPr>
        </p:nvSpPr>
        <p:spPr/>
        <p:txBody>
          <a:bodyPr/>
          <a:lstStyle/>
          <a:p>
            <a:pPr marL="0" indent="0">
              <a:buNone/>
            </a:pPr>
            <a:r>
              <a:rPr lang="de-DE" dirty="0"/>
              <a:t>Für die Rechnungslegung gibt es verschiedene Einstellungen. </a:t>
            </a:r>
          </a:p>
          <a:p>
            <a:pPr marL="0" indent="0">
              <a:buNone/>
            </a:pPr>
            <a:r>
              <a:rPr lang="de-DE" dirty="0"/>
              <a:t>Der oder die Rechnungsnummernkreise können unter Verwaltung → Optionen -&gt; Nummernkreise eingestellt werden.</a:t>
            </a:r>
          </a:p>
          <a:p>
            <a:pPr marL="0" indent="0">
              <a:buNone/>
            </a:pPr>
            <a:r>
              <a:rPr lang="de-DE" dirty="0"/>
              <a:t>Rechnungen benötigen mindestens eine Rechnungsformularvorlage. Die Anpassung dieser Vorlagen lernen Sie im Modul Kommunikation. </a:t>
            </a:r>
          </a:p>
          <a:p>
            <a:pPr marL="0" indent="0">
              <a:buNone/>
            </a:pPr>
            <a:r>
              <a:rPr lang="de-DE" dirty="0"/>
              <a:t>Im Rechnungswesen kann auch das Mahnverfahren aktiviert werden. Mit dieser Aktivierung haben Sie die Möglichkeit, Verzugszinsen oder Mahngebühren berechnen zu können.</a:t>
            </a:r>
            <a:endParaRPr lang="LID4096" dirty="0"/>
          </a:p>
        </p:txBody>
      </p:sp>
    </p:spTree>
    <p:extLst>
      <p:ext uri="{BB962C8B-B14F-4D97-AF65-F5344CB8AC3E}">
        <p14:creationId xmlns:p14="http://schemas.microsoft.com/office/powerpoint/2010/main" val="155606193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0DDC6A-226C-477B-BDCD-D7EFEAED5EBB}"/>
              </a:ext>
            </a:extLst>
          </p:cNvPr>
          <p:cNvSpPr>
            <a:spLocks noGrp="1"/>
          </p:cNvSpPr>
          <p:nvPr>
            <p:ph type="title"/>
          </p:nvPr>
        </p:nvSpPr>
        <p:spPr/>
        <p:txBody>
          <a:bodyPr/>
          <a:lstStyle/>
          <a:p>
            <a:r>
              <a:rPr lang="de-DE" dirty="0"/>
              <a:t>Beitragsrechnungen</a:t>
            </a:r>
            <a:endParaRPr lang="LID4096" dirty="0"/>
          </a:p>
        </p:txBody>
      </p:sp>
      <p:sp>
        <p:nvSpPr>
          <p:cNvPr id="3" name="Inhaltsplatzhalter 2">
            <a:extLst>
              <a:ext uri="{FF2B5EF4-FFF2-40B4-BE49-F238E27FC236}">
                <a16:creationId xmlns:a16="http://schemas.microsoft.com/office/drawing/2014/main" id="{7FABEBCC-C97E-4E81-9361-995CA2B80731}"/>
              </a:ext>
            </a:extLst>
          </p:cNvPr>
          <p:cNvSpPr>
            <a:spLocks noGrp="1"/>
          </p:cNvSpPr>
          <p:nvPr>
            <p:ph idx="1"/>
          </p:nvPr>
        </p:nvSpPr>
        <p:spPr/>
        <p:txBody>
          <a:bodyPr/>
          <a:lstStyle/>
          <a:p>
            <a:pPr marL="0" indent="0">
              <a:buNone/>
            </a:pPr>
            <a:r>
              <a:rPr lang="de-DE" dirty="0"/>
              <a:t>Um Beitragsrechnungen erstellen zu können, muss vor Beginn ein Beitragslauf durchgeführt werden. Wie das geht wissen wir ja bereits ;-)</a:t>
            </a:r>
          </a:p>
          <a:p>
            <a:pPr marL="0" indent="0">
              <a:buNone/>
            </a:pPr>
            <a:r>
              <a:rPr lang="de-DE" dirty="0"/>
              <a:t>Um die Rechnungen erstellen zu können, wechseln wir in das Menü Buchungen → Buchungslisten und lassen uns die entsprechende Buchungsliste anzeigen.</a:t>
            </a:r>
          </a:p>
        </p:txBody>
      </p:sp>
    </p:spTree>
    <p:extLst>
      <p:ext uri="{BB962C8B-B14F-4D97-AF65-F5344CB8AC3E}">
        <p14:creationId xmlns:p14="http://schemas.microsoft.com/office/powerpoint/2010/main" val="222067909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180FBB-2465-469C-A252-32248A49A63C}"/>
              </a:ext>
            </a:extLst>
          </p:cNvPr>
          <p:cNvSpPr>
            <a:spLocks noGrp="1"/>
          </p:cNvSpPr>
          <p:nvPr>
            <p:ph type="title"/>
          </p:nvPr>
        </p:nvSpPr>
        <p:spPr/>
        <p:txBody>
          <a:bodyPr/>
          <a:lstStyle/>
          <a:p>
            <a:r>
              <a:rPr lang="de-DE" dirty="0"/>
              <a:t>Beitragsrechnungen</a:t>
            </a:r>
            <a:endParaRPr lang="LID4096" dirty="0"/>
          </a:p>
        </p:txBody>
      </p:sp>
      <p:pic>
        <p:nvPicPr>
          <p:cNvPr id="4" name="Grafik 3">
            <a:extLst>
              <a:ext uri="{FF2B5EF4-FFF2-40B4-BE49-F238E27FC236}">
                <a16:creationId xmlns:a16="http://schemas.microsoft.com/office/drawing/2014/main" id="{F16CF585-CF53-4625-8C92-CFFE63BDD415}"/>
              </a:ext>
            </a:extLst>
          </p:cNvPr>
          <p:cNvPicPr>
            <a:picLocks noChangeAspect="1"/>
          </p:cNvPicPr>
          <p:nvPr/>
        </p:nvPicPr>
        <p:blipFill>
          <a:blip r:embed="rId2"/>
          <a:stretch>
            <a:fillRect/>
          </a:stretch>
        </p:blipFill>
        <p:spPr>
          <a:xfrm>
            <a:off x="838200" y="1951564"/>
            <a:ext cx="7500938" cy="3473696"/>
          </a:xfrm>
          <a:prstGeom prst="rect">
            <a:avLst/>
          </a:prstGeom>
        </p:spPr>
      </p:pic>
      <p:sp>
        <p:nvSpPr>
          <p:cNvPr id="5" name="Textfeld 4">
            <a:extLst>
              <a:ext uri="{FF2B5EF4-FFF2-40B4-BE49-F238E27FC236}">
                <a16:creationId xmlns:a16="http://schemas.microsoft.com/office/drawing/2014/main" id="{143B24B2-35EF-44AA-A3B5-A01E5668AFB8}"/>
              </a:ext>
            </a:extLst>
          </p:cNvPr>
          <p:cNvSpPr txBox="1"/>
          <p:nvPr/>
        </p:nvSpPr>
        <p:spPr>
          <a:xfrm>
            <a:off x="8517924" y="1365780"/>
            <a:ext cx="3451654" cy="646331"/>
          </a:xfrm>
          <a:prstGeom prst="rect">
            <a:avLst/>
          </a:prstGeom>
          <a:noFill/>
        </p:spPr>
        <p:txBody>
          <a:bodyPr wrap="square" rtlCol="0">
            <a:spAutoFit/>
          </a:bodyPr>
          <a:lstStyle/>
          <a:p>
            <a:r>
              <a:rPr lang="de-DE" dirty="0"/>
              <a:t>Hier starten wir die Rechnungserstellung</a:t>
            </a:r>
          </a:p>
        </p:txBody>
      </p:sp>
      <p:cxnSp>
        <p:nvCxnSpPr>
          <p:cNvPr id="6" name="Gerade Verbindung mit Pfeil 5">
            <a:extLst>
              <a:ext uri="{FF2B5EF4-FFF2-40B4-BE49-F238E27FC236}">
                <a16:creationId xmlns:a16="http://schemas.microsoft.com/office/drawing/2014/main" id="{BB948834-DEDC-4B5F-9AE4-774D56958436}"/>
              </a:ext>
            </a:extLst>
          </p:cNvPr>
          <p:cNvCxnSpPr>
            <a:cxnSpLocks/>
            <a:stCxn id="5" idx="1"/>
          </p:cNvCxnSpPr>
          <p:nvPr/>
        </p:nvCxnSpPr>
        <p:spPr>
          <a:xfrm flipH="1">
            <a:off x="4720282" y="1688946"/>
            <a:ext cx="3797642" cy="3410276"/>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3" name="Textfeld 12">
            <a:extLst>
              <a:ext uri="{FF2B5EF4-FFF2-40B4-BE49-F238E27FC236}">
                <a16:creationId xmlns:a16="http://schemas.microsoft.com/office/drawing/2014/main" id="{7F7B8C34-C031-47B7-AE86-76DBEEF2A8B5}"/>
              </a:ext>
            </a:extLst>
          </p:cNvPr>
          <p:cNvSpPr txBox="1"/>
          <p:nvPr/>
        </p:nvSpPr>
        <p:spPr>
          <a:xfrm>
            <a:off x="8517924" y="2057731"/>
            <a:ext cx="3451654" cy="1477328"/>
          </a:xfrm>
          <a:prstGeom prst="rect">
            <a:avLst/>
          </a:prstGeom>
          <a:noFill/>
        </p:spPr>
        <p:txBody>
          <a:bodyPr wrap="square" rtlCol="0">
            <a:spAutoFit/>
          </a:bodyPr>
          <a:lstStyle/>
          <a:p>
            <a:r>
              <a:rPr lang="de-DE" dirty="0"/>
              <a:t>Wollen Sie erst Vorankündigungen erstellen um einen anstehenden Beitragseinzug anzukündigen, kann dies hier erstellt werden.</a:t>
            </a:r>
          </a:p>
          <a:p>
            <a:endParaRPr lang="de-DE" dirty="0"/>
          </a:p>
        </p:txBody>
      </p:sp>
      <p:cxnSp>
        <p:nvCxnSpPr>
          <p:cNvPr id="14" name="Gerade Verbindung mit Pfeil 13">
            <a:extLst>
              <a:ext uri="{FF2B5EF4-FFF2-40B4-BE49-F238E27FC236}">
                <a16:creationId xmlns:a16="http://schemas.microsoft.com/office/drawing/2014/main" id="{676696DA-EFDE-49A6-BE75-B7A49B421AB1}"/>
              </a:ext>
            </a:extLst>
          </p:cNvPr>
          <p:cNvCxnSpPr>
            <a:cxnSpLocks/>
            <a:stCxn id="13" idx="1"/>
          </p:cNvCxnSpPr>
          <p:nvPr/>
        </p:nvCxnSpPr>
        <p:spPr>
          <a:xfrm flipH="1">
            <a:off x="6343136" y="2796395"/>
            <a:ext cx="2174788" cy="2302827"/>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5795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3" grpId="0"/>
      <p:bldP spid="13" grpId="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180FBB-2465-469C-A252-32248A49A63C}"/>
              </a:ext>
            </a:extLst>
          </p:cNvPr>
          <p:cNvSpPr>
            <a:spLocks noGrp="1"/>
          </p:cNvSpPr>
          <p:nvPr>
            <p:ph type="title"/>
          </p:nvPr>
        </p:nvSpPr>
        <p:spPr/>
        <p:txBody>
          <a:bodyPr/>
          <a:lstStyle/>
          <a:p>
            <a:r>
              <a:rPr lang="de-DE" dirty="0"/>
              <a:t>Beitragsrechnungen</a:t>
            </a:r>
            <a:endParaRPr lang="LID4096" dirty="0"/>
          </a:p>
        </p:txBody>
      </p:sp>
      <p:sp>
        <p:nvSpPr>
          <p:cNvPr id="5" name="Textfeld 4">
            <a:extLst>
              <a:ext uri="{FF2B5EF4-FFF2-40B4-BE49-F238E27FC236}">
                <a16:creationId xmlns:a16="http://schemas.microsoft.com/office/drawing/2014/main" id="{143B24B2-35EF-44AA-A3B5-A01E5668AFB8}"/>
              </a:ext>
            </a:extLst>
          </p:cNvPr>
          <p:cNvSpPr txBox="1"/>
          <p:nvPr/>
        </p:nvSpPr>
        <p:spPr>
          <a:xfrm>
            <a:off x="6691745" y="1365780"/>
            <a:ext cx="5277833" cy="923330"/>
          </a:xfrm>
          <a:prstGeom prst="rect">
            <a:avLst/>
          </a:prstGeom>
          <a:noFill/>
        </p:spPr>
        <p:txBody>
          <a:bodyPr wrap="square" rtlCol="0">
            <a:spAutoFit/>
          </a:bodyPr>
          <a:lstStyle/>
          <a:p>
            <a:r>
              <a:rPr lang="de-DE" dirty="0"/>
              <a:t>Hier wählen Sie aus, für welche Zahlarten Rechnungen, mit welchem Zahlungsziel erstellt werden</a:t>
            </a:r>
          </a:p>
        </p:txBody>
      </p:sp>
      <p:sp>
        <p:nvSpPr>
          <p:cNvPr id="13" name="Textfeld 12">
            <a:extLst>
              <a:ext uri="{FF2B5EF4-FFF2-40B4-BE49-F238E27FC236}">
                <a16:creationId xmlns:a16="http://schemas.microsoft.com/office/drawing/2014/main" id="{7F7B8C34-C031-47B7-AE86-76DBEEF2A8B5}"/>
              </a:ext>
            </a:extLst>
          </p:cNvPr>
          <p:cNvSpPr txBox="1"/>
          <p:nvPr/>
        </p:nvSpPr>
        <p:spPr>
          <a:xfrm>
            <a:off x="6691745" y="2566109"/>
            <a:ext cx="5277833" cy="646331"/>
          </a:xfrm>
          <a:prstGeom prst="rect">
            <a:avLst/>
          </a:prstGeom>
          <a:noFill/>
        </p:spPr>
        <p:txBody>
          <a:bodyPr wrap="square" rtlCol="0">
            <a:spAutoFit/>
          </a:bodyPr>
          <a:lstStyle/>
          <a:p>
            <a:r>
              <a:rPr lang="de-DE" dirty="0"/>
              <a:t>Welche Postenarten sollen auf den Rechnungen enthalten sein?</a:t>
            </a:r>
          </a:p>
        </p:txBody>
      </p:sp>
      <p:pic>
        <p:nvPicPr>
          <p:cNvPr id="10" name="Grafik 9">
            <a:extLst>
              <a:ext uri="{FF2B5EF4-FFF2-40B4-BE49-F238E27FC236}">
                <a16:creationId xmlns:a16="http://schemas.microsoft.com/office/drawing/2014/main" id="{A3BA722C-5AA0-42B8-8C9E-E98C4C715548}"/>
              </a:ext>
            </a:extLst>
          </p:cNvPr>
          <p:cNvPicPr>
            <a:picLocks noChangeAspect="1"/>
          </p:cNvPicPr>
          <p:nvPr/>
        </p:nvPicPr>
        <p:blipFill>
          <a:blip r:embed="rId2"/>
          <a:stretch>
            <a:fillRect/>
          </a:stretch>
        </p:blipFill>
        <p:spPr>
          <a:xfrm>
            <a:off x="1096327" y="2084655"/>
            <a:ext cx="4628233" cy="3337733"/>
          </a:xfrm>
          <a:prstGeom prst="rect">
            <a:avLst/>
          </a:prstGeom>
        </p:spPr>
      </p:pic>
      <p:cxnSp>
        <p:nvCxnSpPr>
          <p:cNvPr id="6" name="Gerade Verbindung mit Pfeil 5">
            <a:extLst>
              <a:ext uri="{FF2B5EF4-FFF2-40B4-BE49-F238E27FC236}">
                <a16:creationId xmlns:a16="http://schemas.microsoft.com/office/drawing/2014/main" id="{BB948834-DEDC-4B5F-9AE4-774D56958436}"/>
              </a:ext>
            </a:extLst>
          </p:cNvPr>
          <p:cNvCxnSpPr>
            <a:cxnSpLocks/>
            <a:stCxn id="5" idx="1"/>
          </p:cNvCxnSpPr>
          <p:nvPr/>
        </p:nvCxnSpPr>
        <p:spPr>
          <a:xfrm flipH="1">
            <a:off x="3749041" y="1827445"/>
            <a:ext cx="2942704" cy="84094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4" name="Gerade Verbindung mit Pfeil 13">
            <a:extLst>
              <a:ext uri="{FF2B5EF4-FFF2-40B4-BE49-F238E27FC236}">
                <a16:creationId xmlns:a16="http://schemas.microsoft.com/office/drawing/2014/main" id="{676696DA-EFDE-49A6-BE75-B7A49B421AB1}"/>
              </a:ext>
            </a:extLst>
          </p:cNvPr>
          <p:cNvCxnSpPr>
            <a:cxnSpLocks/>
            <a:stCxn id="13" idx="1"/>
          </p:cNvCxnSpPr>
          <p:nvPr/>
        </p:nvCxnSpPr>
        <p:spPr>
          <a:xfrm flipH="1">
            <a:off x="4497187" y="2889275"/>
            <a:ext cx="2194558" cy="539725"/>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7" name="Textfeld 16">
            <a:extLst>
              <a:ext uri="{FF2B5EF4-FFF2-40B4-BE49-F238E27FC236}">
                <a16:creationId xmlns:a16="http://schemas.microsoft.com/office/drawing/2014/main" id="{68A38B96-E31A-4DBC-898E-A07DDF0D8235}"/>
              </a:ext>
            </a:extLst>
          </p:cNvPr>
          <p:cNvSpPr txBox="1"/>
          <p:nvPr/>
        </p:nvSpPr>
        <p:spPr>
          <a:xfrm>
            <a:off x="6691745" y="3322395"/>
            <a:ext cx="5338793" cy="646331"/>
          </a:xfrm>
          <a:prstGeom prst="rect">
            <a:avLst/>
          </a:prstGeom>
          <a:noFill/>
        </p:spPr>
        <p:txBody>
          <a:bodyPr wrap="square" rtlCol="0">
            <a:spAutoFit/>
          </a:bodyPr>
          <a:lstStyle/>
          <a:p>
            <a:r>
              <a:rPr lang="de-DE" dirty="0"/>
              <a:t>Jetzt noch die Auswahl des Formulars (Vorlage) und des Rechnungsnummernkreises</a:t>
            </a:r>
          </a:p>
        </p:txBody>
      </p:sp>
      <p:cxnSp>
        <p:nvCxnSpPr>
          <p:cNvPr id="18" name="Gerade Verbindung mit Pfeil 17">
            <a:extLst>
              <a:ext uri="{FF2B5EF4-FFF2-40B4-BE49-F238E27FC236}">
                <a16:creationId xmlns:a16="http://schemas.microsoft.com/office/drawing/2014/main" id="{7AC66687-745B-4001-B083-D93105FFE804}"/>
              </a:ext>
            </a:extLst>
          </p:cNvPr>
          <p:cNvCxnSpPr>
            <a:cxnSpLocks/>
            <a:stCxn id="17" idx="1"/>
          </p:cNvCxnSpPr>
          <p:nvPr/>
        </p:nvCxnSpPr>
        <p:spPr>
          <a:xfrm flipH="1">
            <a:off x="4497187" y="3645561"/>
            <a:ext cx="2194558" cy="96937"/>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20" name="Textfeld 19">
            <a:extLst>
              <a:ext uri="{FF2B5EF4-FFF2-40B4-BE49-F238E27FC236}">
                <a16:creationId xmlns:a16="http://schemas.microsoft.com/office/drawing/2014/main" id="{98523ECE-9300-49A9-97BD-4D4646316D6D}"/>
              </a:ext>
            </a:extLst>
          </p:cNvPr>
          <p:cNvSpPr txBox="1"/>
          <p:nvPr/>
        </p:nvSpPr>
        <p:spPr>
          <a:xfrm>
            <a:off x="6691745" y="4204162"/>
            <a:ext cx="5338793" cy="1754326"/>
          </a:xfrm>
          <a:prstGeom prst="rect">
            <a:avLst/>
          </a:prstGeom>
          <a:noFill/>
        </p:spPr>
        <p:txBody>
          <a:bodyPr wrap="square" rtlCol="0">
            <a:spAutoFit/>
          </a:bodyPr>
          <a:lstStyle/>
          <a:p>
            <a:r>
              <a:rPr lang="de-DE" dirty="0"/>
              <a:t>Mit der Schaltfläche „Testlauf starten“ werden Testrechnungen erzeugt, um überprüfen zu können, dass die Vorlage und alle weiteren Einstellungen so in Ordnung sind. Hierzu wird ein PDF mit einigen Rechnungen der unterschiedlichen Zahlarten angezeigt.</a:t>
            </a:r>
          </a:p>
        </p:txBody>
      </p:sp>
      <p:cxnSp>
        <p:nvCxnSpPr>
          <p:cNvPr id="21" name="Gerade Verbindung mit Pfeil 20">
            <a:extLst>
              <a:ext uri="{FF2B5EF4-FFF2-40B4-BE49-F238E27FC236}">
                <a16:creationId xmlns:a16="http://schemas.microsoft.com/office/drawing/2014/main" id="{07F8BCAE-C50B-441D-BBF7-69C34F934060}"/>
              </a:ext>
            </a:extLst>
          </p:cNvPr>
          <p:cNvCxnSpPr>
            <a:cxnSpLocks/>
            <a:stCxn id="20" idx="1"/>
          </p:cNvCxnSpPr>
          <p:nvPr/>
        </p:nvCxnSpPr>
        <p:spPr>
          <a:xfrm flipH="1">
            <a:off x="2136371" y="5081325"/>
            <a:ext cx="4555374" cy="12244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5119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7" grpId="0"/>
      <p:bldP spid="20"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180FBB-2465-469C-A252-32248A49A63C}"/>
              </a:ext>
            </a:extLst>
          </p:cNvPr>
          <p:cNvSpPr>
            <a:spLocks noGrp="1"/>
          </p:cNvSpPr>
          <p:nvPr>
            <p:ph type="title"/>
          </p:nvPr>
        </p:nvSpPr>
        <p:spPr/>
        <p:txBody>
          <a:bodyPr/>
          <a:lstStyle/>
          <a:p>
            <a:r>
              <a:rPr lang="de-DE" dirty="0"/>
              <a:t>Beitragsrechnungen</a:t>
            </a:r>
            <a:endParaRPr lang="LID4096" dirty="0"/>
          </a:p>
        </p:txBody>
      </p:sp>
      <p:sp>
        <p:nvSpPr>
          <p:cNvPr id="5" name="Textfeld 4">
            <a:extLst>
              <a:ext uri="{FF2B5EF4-FFF2-40B4-BE49-F238E27FC236}">
                <a16:creationId xmlns:a16="http://schemas.microsoft.com/office/drawing/2014/main" id="{143B24B2-35EF-44AA-A3B5-A01E5668AFB8}"/>
              </a:ext>
            </a:extLst>
          </p:cNvPr>
          <p:cNvSpPr txBox="1"/>
          <p:nvPr/>
        </p:nvSpPr>
        <p:spPr>
          <a:xfrm>
            <a:off x="6691745" y="1365780"/>
            <a:ext cx="5277833" cy="923330"/>
          </a:xfrm>
          <a:prstGeom prst="rect">
            <a:avLst/>
          </a:prstGeom>
          <a:noFill/>
        </p:spPr>
        <p:txBody>
          <a:bodyPr wrap="square" rtlCol="0">
            <a:spAutoFit/>
          </a:bodyPr>
          <a:lstStyle/>
          <a:p>
            <a:r>
              <a:rPr lang="de-DE" dirty="0"/>
              <a:t>Hier wählen Sie aus, für welche Zahlarten Rechnungen, mit welchem Zahlungsziel erstellt werden</a:t>
            </a:r>
          </a:p>
        </p:txBody>
      </p:sp>
      <p:sp>
        <p:nvSpPr>
          <p:cNvPr id="13" name="Textfeld 12">
            <a:extLst>
              <a:ext uri="{FF2B5EF4-FFF2-40B4-BE49-F238E27FC236}">
                <a16:creationId xmlns:a16="http://schemas.microsoft.com/office/drawing/2014/main" id="{7F7B8C34-C031-47B7-AE86-76DBEEF2A8B5}"/>
              </a:ext>
            </a:extLst>
          </p:cNvPr>
          <p:cNvSpPr txBox="1"/>
          <p:nvPr/>
        </p:nvSpPr>
        <p:spPr>
          <a:xfrm>
            <a:off x="6691745" y="2566109"/>
            <a:ext cx="5277833" cy="646331"/>
          </a:xfrm>
          <a:prstGeom prst="rect">
            <a:avLst/>
          </a:prstGeom>
          <a:noFill/>
        </p:spPr>
        <p:txBody>
          <a:bodyPr wrap="square" rtlCol="0">
            <a:spAutoFit/>
          </a:bodyPr>
          <a:lstStyle/>
          <a:p>
            <a:r>
              <a:rPr lang="de-DE" dirty="0"/>
              <a:t>Welche Postenarten sollen auf den Rechnungen enthalten sein?</a:t>
            </a:r>
          </a:p>
        </p:txBody>
      </p:sp>
      <p:pic>
        <p:nvPicPr>
          <p:cNvPr id="10" name="Grafik 9">
            <a:extLst>
              <a:ext uri="{FF2B5EF4-FFF2-40B4-BE49-F238E27FC236}">
                <a16:creationId xmlns:a16="http://schemas.microsoft.com/office/drawing/2014/main" id="{A3BA722C-5AA0-42B8-8C9E-E98C4C715548}"/>
              </a:ext>
            </a:extLst>
          </p:cNvPr>
          <p:cNvPicPr>
            <a:picLocks noChangeAspect="1"/>
          </p:cNvPicPr>
          <p:nvPr/>
        </p:nvPicPr>
        <p:blipFill>
          <a:blip r:embed="rId2"/>
          <a:stretch>
            <a:fillRect/>
          </a:stretch>
        </p:blipFill>
        <p:spPr>
          <a:xfrm>
            <a:off x="1096327" y="2084655"/>
            <a:ext cx="4628233" cy="3337733"/>
          </a:xfrm>
          <a:prstGeom prst="rect">
            <a:avLst/>
          </a:prstGeom>
        </p:spPr>
      </p:pic>
      <p:cxnSp>
        <p:nvCxnSpPr>
          <p:cNvPr id="6" name="Gerade Verbindung mit Pfeil 5">
            <a:extLst>
              <a:ext uri="{FF2B5EF4-FFF2-40B4-BE49-F238E27FC236}">
                <a16:creationId xmlns:a16="http://schemas.microsoft.com/office/drawing/2014/main" id="{BB948834-DEDC-4B5F-9AE4-774D56958436}"/>
              </a:ext>
            </a:extLst>
          </p:cNvPr>
          <p:cNvCxnSpPr>
            <a:cxnSpLocks/>
            <a:stCxn id="5" idx="1"/>
          </p:cNvCxnSpPr>
          <p:nvPr/>
        </p:nvCxnSpPr>
        <p:spPr>
          <a:xfrm flipH="1">
            <a:off x="3749041" y="1827445"/>
            <a:ext cx="2942704" cy="84094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4" name="Gerade Verbindung mit Pfeil 13">
            <a:extLst>
              <a:ext uri="{FF2B5EF4-FFF2-40B4-BE49-F238E27FC236}">
                <a16:creationId xmlns:a16="http://schemas.microsoft.com/office/drawing/2014/main" id="{676696DA-EFDE-49A6-BE75-B7A49B421AB1}"/>
              </a:ext>
            </a:extLst>
          </p:cNvPr>
          <p:cNvCxnSpPr>
            <a:cxnSpLocks/>
            <a:stCxn id="13" idx="1"/>
          </p:cNvCxnSpPr>
          <p:nvPr/>
        </p:nvCxnSpPr>
        <p:spPr>
          <a:xfrm flipH="1">
            <a:off x="4497187" y="2889275"/>
            <a:ext cx="2194558" cy="539725"/>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7" name="Textfeld 16">
            <a:extLst>
              <a:ext uri="{FF2B5EF4-FFF2-40B4-BE49-F238E27FC236}">
                <a16:creationId xmlns:a16="http://schemas.microsoft.com/office/drawing/2014/main" id="{68A38B96-E31A-4DBC-898E-A07DDF0D8235}"/>
              </a:ext>
            </a:extLst>
          </p:cNvPr>
          <p:cNvSpPr txBox="1"/>
          <p:nvPr/>
        </p:nvSpPr>
        <p:spPr>
          <a:xfrm>
            <a:off x="6691745" y="3322395"/>
            <a:ext cx="5338793" cy="646331"/>
          </a:xfrm>
          <a:prstGeom prst="rect">
            <a:avLst/>
          </a:prstGeom>
          <a:noFill/>
        </p:spPr>
        <p:txBody>
          <a:bodyPr wrap="square" rtlCol="0">
            <a:spAutoFit/>
          </a:bodyPr>
          <a:lstStyle/>
          <a:p>
            <a:r>
              <a:rPr lang="de-DE" dirty="0"/>
              <a:t>Jetzt noch die Auswahl des Formulars (Vorlage) und des Rechnungsnummernkreises</a:t>
            </a:r>
          </a:p>
        </p:txBody>
      </p:sp>
      <p:cxnSp>
        <p:nvCxnSpPr>
          <p:cNvPr id="18" name="Gerade Verbindung mit Pfeil 17">
            <a:extLst>
              <a:ext uri="{FF2B5EF4-FFF2-40B4-BE49-F238E27FC236}">
                <a16:creationId xmlns:a16="http://schemas.microsoft.com/office/drawing/2014/main" id="{7AC66687-745B-4001-B083-D93105FFE804}"/>
              </a:ext>
            </a:extLst>
          </p:cNvPr>
          <p:cNvCxnSpPr>
            <a:cxnSpLocks/>
            <a:stCxn id="17" idx="1"/>
          </p:cNvCxnSpPr>
          <p:nvPr/>
        </p:nvCxnSpPr>
        <p:spPr>
          <a:xfrm flipH="1">
            <a:off x="4497187" y="3645561"/>
            <a:ext cx="2194558" cy="96937"/>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20" name="Textfeld 19">
            <a:extLst>
              <a:ext uri="{FF2B5EF4-FFF2-40B4-BE49-F238E27FC236}">
                <a16:creationId xmlns:a16="http://schemas.microsoft.com/office/drawing/2014/main" id="{98523ECE-9300-49A9-97BD-4D4646316D6D}"/>
              </a:ext>
            </a:extLst>
          </p:cNvPr>
          <p:cNvSpPr txBox="1"/>
          <p:nvPr/>
        </p:nvSpPr>
        <p:spPr>
          <a:xfrm>
            <a:off x="6691745" y="4204162"/>
            <a:ext cx="5338793" cy="1754326"/>
          </a:xfrm>
          <a:prstGeom prst="rect">
            <a:avLst/>
          </a:prstGeom>
          <a:noFill/>
        </p:spPr>
        <p:txBody>
          <a:bodyPr wrap="square" rtlCol="0">
            <a:spAutoFit/>
          </a:bodyPr>
          <a:lstStyle/>
          <a:p>
            <a:r>
              <a:rPr lang="de-DE" dirty="0"/>
              <a:t>Mit der Schaltfläche „Testlauf starten“ werden Testrechnungen erzeugt, um überprüfen zu können, dass die Vorlage und alle weiteren Einstellungen so in Ordnung sind. Hierzu wird ein PDF mit einigen Rechnungen der unterschiedlichen Zahlarten angezeigt.</a:t>
            </a:r>
          </a:p>
        </p:txBody>
      </p:sp>
      <p:cxnSp>
        <p:nvCxnSpPr>
          <p:cNvPr id="21" name="Gerade Verbindung mit Pfeil 20">
            <a:extLst>
              <a:ext uri="{FF2B5EF4-FFF2-40B4-BE49-F238E27FC236}">
                <a16:creationId xmlns:a16="http://schemas.microsoft.com/office/drawing/2014/main" id="{07F8BCAE-C50B-441D-BBF7-69C34F934060}"/>
              </a:ext>
            </a:extLst>
          </p:cNvPr>
          <p:cNvCxnSpPr>
            <a:cxnSpLocks/>
            <a:stCxn id="20" idx="1"/>
          </p:cNvCxnSpPr>
          <p:nvPr/>
        </p:nvCxnSpPr>
        <p:spPr>
          <a:xfrm flipH="1">
            <a:off x="2136371" y="5081325"/>
            <a:ext cx="4555374" cy="12244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7116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7" grpId="0"/>
      <p:bldP spid="20"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180FBB-2465-469C-A252-32248A49A63C}"/>
              </a:ext>
            </a:extLst>
          </p:cNvPr>
          <p:cNvSpPr>
            <a:spLocks noGrp="1"/>
          </p:cNvSpPr>
          <p:nvPr>
            <p:ph type="title"/>
          </p:nvPr>
        </p:nvSpPr>
        <p:spPr/>
        <p:txBody>
          <a:bodyPr/>
          <a:lstStyle/>
          <a:p>
            <a:r>
              <a:rPr lang="de-DE" dirty="0"/>
              <a:t>Beitragsrechnungen</a:t>
            </a:r>
            <a:endParaRPr lang="LID4096" dirty="0"/>
          </a:p>
        </p:txBody>
      </p:sp>
      <p:sp>
        <p:nvSpPr>
          <p:cNvPr id="20" name="Textfeld 19">
            <a:extLst>
              <a:ext uri="{FF2B5EF4-FFF2-40B4-BE49-F238E27FC236}">
                <a16:creationId xmlns:a16="http://schemas.microsoft.com/office/drawing/2014/main" id="{98523ECE-9300-49A9-97BD-4D4646316D6D}"/>
              </a:ext>
            </a:extLst>
          </p:cNvPr>
          <p:cNvSpPr txBox="1"/>
          <p:nvPr/>
        </p:nvSpPr>
        <p:spPr>
          <a:xfrm>
            <a:off x="6658494" y="1483901"/>
            <a:ext cx="5338793" cy="646331"/>
          </a:xfrm>
          <a:prstGeom prst="rect">
            <a:avLst/>
          </a:prstGeom>
          <a:noFill/>
        </p:spPr>
        <p:txBody>
          <a:bodyPr wrap="square" rtlCol="0">
            <a:spAutoFit/>
          </a:bodyPr>
          <a:lstStyle/>
          <a:p>
            <a:r>
              <a:rPr lang="de-DE" dirty="0"/>
              <a:t>Jetzt wird eine ähnliche Maske angezeigt, mit der die Rechnungen endgültig erstellt werden können</a:t>
            </a:r>
          </a:p>
        </p:txBody>
      </p:sp>
      <p:pic>
        <p:nvPicPr>
          <p:cNvPr id="3" name="Grafik 2">
            <a:extLst>
              <a:ext uri="{FF2B5EF4-FFF2-40B4-BE49-F238E27FC236}">
                <a16:creationId xmlns:a16="http://schemas.microsoft.com/office/drawing/2014/main" id="{348D1395-D102-4A12-B420-FD6FFCD45C5D}"/>
              </a:ext>
            </a:extLst>
          </p:cNvPr>
          <p:cNvPicPr>
            <a:picLocks noChangeAspect="1"/>
          </p:cNvPicPr>
          <p:nvPr/>
        </p:nvPicPr>
        <p:blipFill>
          <a:blip r:embed="rId2"/>
          <a:stretch>
            <a:fillRect/>
          </a:stretch>
        </p:blipFill>
        <p:spPr>
          <a:xfrm>
            <a:off x="838200" y="1722461"/>
            <a:ext cx="5440098" cy="4420643"/>
          </a:xfrm>
          <a:prstGeom prst="rect">
            <a:avLst/>
          </a:prstGeom>
        </p:spPr>
      </p:pic>
      <p:cxnSp>
        <p:nvCxnSpPr>
          <p:cNvPr id="21" name="Gerade Verbindung mit Pfeil 20">
            <a:extLst>
              <a:ext uri="{FF2B5EF4-FFF2-40B4-BE49-F238E27FC236}">
                <a16:creationId xmlns:a16="http://schemas.microsoft.com/office/drawing/2014/main" id="{07F8BCAE-C50B-441D-BBF7-69C34F934060}"/>
              </a:ext>
            </a:extLst>
          </p:cNvPr>
          <p:cNvCxnSpPr>
            <a:cxnSpLocks/>
            <a:stCxn id="20" idx="1"/>
          </p:cNvCxnSpPr>
          <p:nvPr/>
        </p:nvCxnSpPr>
        <p:spPr>
          <a:xfrm flipH="1">
            <a:off x="2194560" y="1807067"/>
            <a:ext cx="4463934" cy="3995217"/>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8789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D69E87-74DE-4E51-98EA-C1269DB90EDD}"/>
              </a:ext>
            </a:extLst>
          </p:cNvPr>
          <p:cNvSpPr>
            <a:spLocks noGrp="1"/>
          </p:cNvSpPr>
          <p:nvPr>
            <p:ph type="title"/>
          </p:nvPr>
        </p:nvSpPr>
        <p:spPr/>
        <p:txBody>
          <a:bodyPr/>
          <a:lstStyle/>
          <a:p>
            <a:r>
              <a:rPr lang="de-DE" dirty="0"/>
              <a:t>Artikelrechnungen </a:t>
            </a:r>
            <a:endParaRPr lang="LID4096" dirty="0"/>
          </a:p>
        </p:txBody>
      </p:sp>
      <p:sp>
        <p:nvSpPr>
          <p:cNvPr id="3" name="Inhaltsplatzhalter 2">
            <a:extLst>
              <a:ext uri="{FF2B5EF4-FFF2-40B4-BE49-F238E27FC236}">
                <a16:creationId xmlns:a16="http://schemas.microsoft.com/office/drawing/2014/main" id="{33FBD35D-ECBA-4390-A3FE-551FED0B0846}"/>
              </a:ext>
            </a:extLst>
          </p:cNvPr>
          <p:cNvSpPr>
            <a:spLocks noGrp="1"/>
          </p:cNvSpPr>
          <p:nvPr>
            <p:ph idx="1"/>
          </p:nvPr>
        </p:nvSpPr>
        <p:spPr/>
        <p:txBody>
          <a:bodyPr/>
          <a:lstStyle/>
          <a:p>
            <a:pPr marL="0" indent="0">
              <a:buNone/>
            </a:pPr>
            <a:r>
              <a:rPr lang="de-DE" dirty="0"/>
              <a:t>Mithilfe von Artikelrechnungen können Waren, Dienstleistungen, Werbeartikel, Ausflüge, Kostenbeteiligungen etc. in Rechnung gestellt werden.</a:t>
            </a:r>
          </a:p>
          <a:p>
            <a:pPr marL="0" indent="0">
              <a:buNone/>
            </a:pPr>
            <a:r>
              <a:rPr lang="de-DE" dirty="0"/>
              <a:t>Im Artikelstamm können (müssen aber nicht), Artikel gespeichert werden, um diese nicht jedesmal neu erfassen zu müssen. Der Artikelstamm kann mit Kategorien unterteilt werden. Diese Kategorien können später auch in Rechnungen übernommen werden, in diesem Fall werden alle Artikel aus einer Kategorie, in einem Arbeitsgang, in die Rechnung übernommen.</a:t>
            </a:r>
            <a:endParaRPr lang="LID4096" dirty="0"/>
          </a:p>
        </p:txBody>
      </p:sp>
    </p:spTree>
    <p:extLst>
      <p:ext uri="{BB962C8B-B14F-4D97-AF65-F5344CB8AC3E}">
        <p14:creationId xmlns:p14="http://schemas.microsoft.com/office/powerpoint/2010/main" val="80421065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ED7E70-F68A-4C6C-90B9-D5949B91D2E1}"/>
              </a:ext>
            </a:extLst>
          </p:cNvPr>
          <p:cNvSpPr>
            <a:spLocks noGrp="1"/>
          </p:cNvSpPr>
          <p:nvPr>
            <p:ph type="title"/>
          </p:nvPr>
        </p:nvSpPr>
        <p:spPr/>
        <p:txBody>
          <a:bodyPr/>
          <a:lstStyle/>
          <a:p>
            <a:r>
              <a:rPr lang="de-DE" dirty="0"/>
              <a:t>Artikelstamm</a:t>
            </a:r>
            <a:endParaRPr lang="LID4096" dirty="0"/>
          </a:p>
        </p:txBody>
      </p:sp>
      <p:pic>
        <p:nvPicPr>
          <p:cNvPr id="4" name="Grafik 3">
            <a:extLst>
              <a:ext uri="{FF2B5EF4-FFF2-40B4-BE49-F238E27FC236}">
                <a16:creationId xmlns:a16="http://schemas.microsoft.com/office/drawing/2014/main" id="{3BD29C68-36DD-4336-975F-BA22EADA433B}"/>
              </a:ext>
            </a:extLst>
          </p:cNvPr>
          <p:cNvPicPr>
            <a:picLocks noChangeAspect="1"/>
          </p:cNvPicPr>
          <p:nvPr/>
        </p:nvPicPr>
        <p:blipFill>
          <a:blip r:embed="rId2"/>
          <a:stretch>
            <a:fillRect/>
          </a:stretch>
        </p:blipFill>
        <p:spPr>
          <a:xfrm>
            <a:off x="838200" y="1621246"/>
            <a:ext cx="5076062" cy="4434114"/>
          </a:xfrm>
          <a:prstGeom prst="rect">
            <a:avLst/>
          </a:prstGeom>
        </p:spPr>
      </p:pic>
      <p:sp>
        <p:nvSpPr>
          <p:cNvPr id="5" name="Textfeld 4">
            <a:extLst>
              <a:ext uri="{FF2B5EF4-FFF2-40B4-BE49-F238E27FC236}">
                <a16:creationId xmlns:a16="http://schemas.microsoft.com/office/drawing/2014/main" id="{C2B737C6-42CE-4968-94FD-11687B0FD1C1}"/>
              </a:ext>
            </a:extLst>
          </p:cNvPr>
          <p:cNvSpPr txBox="1"/>
          <p:nvPr/>
        </p:nvSpPr>
        <p:spPr>
          <a:xfrm>
            <a:off x="6658494" y="1483901"/>
            <a:ext cx="5338793" cy="646331"/>
          </a:xfrm>
          <a:prstGeom prst="rect">
            <a:avLst/>
          </a:prstGeom>
          <a:noFill/>
        </p:spPr>
        <p:txBody>
          <a:bodyPr wrap="square" rtlCol="0">
            <a:spAutoFit/>
          </a:bodyPr>
          <a:lstStyle/>
          <a:p>
            <a:r>
              <a:rPr lang="de-DE" dirty="0"/>
              <a:t>Den Artikelstamm finden Sie unter Finanzdaten → Artikel. </a:t>
            </a:r>
          </a:p>
        </p:txBody>
      </p:sp>
      <p:cxnSp>
        <p:nvCxnSpPr>
          <p:cNvPr id="6" name="Gerade Verbindung mit Pfeil 5">
            <a:extLst>
              <a:ext uri="{FF2B5EF4-FFF2-40B4-BE49-F238E27FC236}">
                <a16:creationId xmlns:a16="http://schemas.microsoft.com/office/drawing/2014/main" id="{1A40974E-B134-4CAE-A085-159ADC5B02A4}"/>
              </a:ext>
            </a:extLst>
          </p:cNvPr>
          <p:cNvCxnSpPr>
            <a:cxnSpLocks/>
            <a:stCxn id="8" idx="1"/>
          </p:cNvCxnSpPr>
          <p:nvPr/>
        </p:nvCxnSpPr>
        <p:spPr>
          <a:xfrm flipH="1">
            <a:off x="1341120" y="2314898"/>
            <a:ext cx="5317374" cy="353726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8" name="Textfeld 7">
            <a:extLst>
              <a:ext uri="{FF2B5EF4-FFF2-40B4-BE49-F238E27FC236}">
                <a16:creationId xmlns:a16="http://schemas.microsoft.com/office/drawing/2014/main" id="{D892A339-ECB6-4468-86C5-061B8A37D890}"/>
              </a:ext>
            </a:extLst>
          </p:cNvPr>
          <p:cNvSpPr txBox="1"/>
          <p:nvPr/>
        </p:nvSpPr>
        <p:spPr>
          <a:xfrm>
            <a:off x="6658494" y="2130232"/>
            <a:ext cx="5338793" cy="369332"/>
          </a:xfrm>
          <a:prstGeom prst="rect">
            <a:avLst/>
          </a:prstGeom>
          <a:noFill/>
        </p:spPr>
        <p:txBody>
          <a:bodyPr wrap="square" rtlCol="0">
            <a:spAutoFit/>
          </a:bodyPr>
          <a:lstStyle/>
          <a:p>
            <a:r>
              <a:rPr lang="de-DE" dirty="0"/>
              <a:t>Hier können neue Artikel</a:t>
            </a:r>
          </a:p>
        </p:txBody>
      </p:sp>
      <p:cxnSp>
        <p:nvCxnSpPr>
          <p:cNvPr id="9" name="Gerade Verbindung mit Pfeil 8">
            <a:extLst>
              <a:ext uri="{FF2B5EF4-FFF2-40B4-BE49-F238E27FC236}">
                <a16:creationId xmlns:a16="http://schemas.microsoft.com/office/drawing/2014/main" id="{FD8C4C47-D4F1-4790-9981-38E0FCD1B57B}"/>
              </a:ext>
            </a:extLst>
          </p:cNvPr>
          <p:cNvCxnSpPr>
            <a:cxnSpLocks/>
            <a:stCxn id="16" idx="1"/>
          </p:cNvCxnSpPr>
          <p:nvPr/>
        </p:nvCxnSpPr>
        <p:spPr>
          <a:xfrm flipH="1">
            <a:off x="1945179" y="2760937"/>
            <a:ext cx="4713315" cy="3091223"/>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6" name="Textfeld 15">
            <a:extLst>
              <a:ext uri="{FF2B5EF4-FFF2-40B4-BE49-F238E27FC236}">
                <a16:creationId xmlns:a16="http://schemas.microsoft.com/office/drawing/2014/main" id="{100BB9BA-68E1-4945-9214-55464E36189D}"/>
              </a:ext>
            </a:extLst>
          </p:cNvPr>
          <p:cNvSpPr txBox="1"/>
          <p:nvPr/>
        </p:nvSpPr>
        <p:spPr>
          <a:xfrm>
            <a:off x="6658494" y="2576271"/>
            <a:ext cx="5338793" cy="369332"/>
          </a:xfrm>
          <a:prstGeom prst="rect">
            <a:avLst/>
          </a:prstGeom>
          <a:noFill/>
        </p:spPr>
        <p:txBody>
          <a:bodyPr wrap="square" rtlCol="0">
            <a:spAutoFit/>
          </a:bodyPr>
          <a:lstStyle/>
          <a:p>
            <a:r>
              <a:rPr lang="de-DE" dirty="0"/>
              <a:t>Oder neue Kategorien angelegt werden</a:t>
            </a:r>
          </a:p>
        </p:txBody>
      </p:sp>
    </p:spTree>
    <p:extLst>
      <p:ext uri="{BB962C8B-B14F-4D97-AF65-F5344CB8AC3E}">
        <p14:creationId xmlns:p14="http://schemas.microsoft.com/office/powerpoint/2010/main" val="226068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C2005-B9DD-4BB0-A1CC-BCEBA67DDC40}"/>
              </a:ext>
            </a:extLst>
          </p:cNvPr>
          <p:cNvSpPr>
            <a:spLocks noGrp="1"/>
          </p:cNvSpPr>
          <p:nvPr>
            <p:ph type="title"/>
          </p:nvPr>
        </p:nvSpPr>
        <p:spPr/>
        <p:txBody>
          <a:bodyPr/>
          <a:lstStyle/>
          <a:p>
            <a:r>
              <a:rPr lang="de-DE" dirty="0"/>
              <a:t>Anlegen: Bankzugänge</a:t>
            </a:r>
            <a:endParaRPr lang="LID4096" dirty="0"/>
          </a:p>
        </p:txBody>
      </p:sp>
      <p:sp>
        <p:nvSpPr>
          <p:cNvPr id="14" name="Inhaltsplatzhalter 2">
            <a:extLst>
              <a:ext uri="{FF2B5EF4-FFF2-40B4-BE49-F238E27FC236}">
                <a16:creationId xmlns:a16="http://schemas.microsoft.com/office/drawing/2014/main" id="{72F25507-1249-4323-961C-F9232A9851F7}"/>
              </a:ext>
            </a:extLst>
          </p:cNvPr>
          <p:cNvSpPr>
            <a:spLocks noGrp="1"/>
          </p:cNvSpPr>
          <p:nvPr>
            <p:ph idx="1"/>
          </p:nvPr>
        </p:nvSpPr>
        <p:spPr>
          <a:xfrm>
            <a:off x="838200" y="1437335"/>
            <a:ext cx="10515600" cy="4739628"/>
          </a:xfrm>
        </p:spPr>
        <p:txBody>
          <a:bodyPr>
            <a:normAutofit lnSpcReduction="10000"/>
          </a:bodyPr>
          <a:lstStyle/>
          <a:p>
            <a:pPr marL="0" indent="0">
              <a:buNone/>
            </a:pPr>
            <a:r>
              <a:rPr lang="de-DE" dirty="0"/>
              <a:t>Bankzugänge werden für das Online Banking benötigt. Bankzugänge stellen den technischen Zugang zu Ihrer Bank dar. Ein Zugang kann über mehrere Konten Verfügen, meist sind das alle Konten, die für Sie von der Bank eingerichtet wurden. So ist es nicht unüblich, dass sich in einem Zugang, zusätzlich zu den Vereinskonten auch Ihre privaten Konten befinden. Dies ist unproblematisch, da diese privaten Konten in Netxp-Verein nicht abgefragt werden.</a:t>
            </a:r>
          </a:p>
          <a:p>
            <a:pPr marL="0" indent="0">
              <a:buNone/>
            </a:pPr>
            <a:r>
              <a:rPr lang="de-DE" dirty="0"/>
              <a:t>Bitte achten Sie darauf, nur EINEN Bankzugang je Bank einzurichten, mehrere Zugänge führen zu Fehlern.</a:t>
            </a:r>
          </a:p>
          <a:p>
            <a:pPr marL="0" indent="0">
              <a:buNone/>
            </a:pPr>
            <a:r>
              <a:rPr lang="de-DE" dirty="0"/>
              <a:t>Grundsätzlich können beliebig viele Zugänge für die unterschiedlichsten Banken angelegt werden.</a:t>
            </a:r>
          </a:p>
        </p:txBody>
      </p:sp>
    </p:spTree>
    <p:extLst>
      <p:ext uri="{BB962C8B-B14F-4D97-AF65-F5344CB8AC3E}">
        <p14:creationId xmlns:p14="http://schemas.microsoft.com/office/powerpoint/2010/main" val="4608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9826C-370E-48F4-B4BA-1E17F0E83CED}"/>
              </a:ext>
            </a:extLst>
          </p:cNvPr>
          <p:cNvSpPr>
            <a:spLocks noGrp="1"/>
          </p:cNvSpPr>
          <p:nvPr>
            <p:ph type="title"/>
          </p:nvPr>
        </p:nvSpPr>
        <p:spPr/>
        <p:txBody>
          <a:bodyPr/>
          <a:lstStyle/>
          <a:p>
            <a:r>
              <a:rPr lang="de-DE" dirty="0"/>
              <a:t>Artikelstamm</a:t>
            </a:r>
            <a:endParaRPr lang="LID4096" dirty="0"/>
          </a:p>
        </p:txBody>
      </p:sp>
      <p:pic>
        <p:nvPicPr>
          <p:cNvPr id="4" name="Grafik 3">
            <a:extLst>
              <a:ext uri="{FF2B5EF4-FFF2-40B4-BE49-F238E27FC236}">
                <a16:creationId xmlns:a16="http://schemas.microsoft.com/office/drawing/2014/main" id="{5D4DCB7C-ECA2-4FE1-9B5B-B9418D46F873}"/>
              </a:ext>
            </a:extLst>
          </p:cNvPr>
          <p:cNvPicPr>
            <a:picLocks noChangeAspect="1"/>
          </p:cNvPicPr>
          <p:nvPr/>
        </p:nvPicPr>
        <p:blipFill>
          <a:blip r:embed="rId3"/>
          <a:stretch>
            <a:fillRect/>
          </a:stretch>
        </p:blipFill>
        <p:spPr>
          <a:xfrm>
            <a:off x="838200" y="1724533"/>
            <a:ext cx="6151880" cy="4418477"/>
          </a:xfrm>
          <a:prstGeom prst="rect">
            <a:avLst/>
          </a:prstGeom>
        </p:spPr>
      </p:pic>
      <p:sp>
        <p:nvSpPr>
          <p:cNvPr id="5" name="Textfeld 4">
            <a:extLst>
              <a:ext uri="{FF2B5EF4-FFF2-40B4-BE49-F238E27FC236}">
                <a16:creationId xmlns:a16="http://schemas.microsoft.com/office/drawing/2014/main" id="{FA324640-9E5F-48F1-877A-FF7425EE988A}"/>
              </a:ext>
            </a:extLst>
          </p:cNvPr>
          <p:cNvSpPr txBox="1"/>
          <p:nvPr/>
        </p:nvSpPr>
        <p:spPr>
          <a:xfrm>
            <a:off x="7233920" y="1483901"/>
            <a:ext cx="4763367" cy="369332"/>
          </a:xfrm>
          <a:prstGeom prst="rect">
            <a:avLst/>
          </a:prstGeom>
          <a:noFill/>
        </p:spPr>
        <p:txBody>
          <a:bodyPr wrap="square" rtlCol="0">
            <a:spAutoFit/>
          </a:bodyPr>
          <a:lstStyle/>
          <a:p>
            <a:r>
              <a:rPr lang="de-DE" dirty="0"/>
              <a:t>Frei definierbare Artikelnummer</a:t>
            </a:r>
          </a:p>
        </p:txBody>
      </p:sp>
      <p:cxnSp>
        <p:nvCxnSpPr>
          <p:cNvPr id="6" name="Gerade Verbindung mit Pfeil 5">
            <a:extLst>
              <a:ext uri="{FF2B5EF4-FFF2-40B4-BE49-F238E27FC236}">
                <a16:creationId xmlns:a16="http://schemas.microsoft.com/office/drawing/2014/main" id="{0551AE6C-9CD5-4780-BD90-1D4BAA638AF3}"/>
              </a:ext>
            </a:extLst>
          </p:cNvPr>
          <p:cNvCxnSpPr>
            <a:cxnSpLocks/>
            <a:stCxn id="5" idx="1"/>
          </p:cNvCxnSpPr>
          <p:nvPr/>
        </p:nvCxnSpPr>
        <p:spPr>
          <a:xfrm flipH="1">
            <a:off x="2905760" y="1668567"/>
            <a:ext cx="4328160" cy="515833"/>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9" name="Textfeld 8">
            <a:extLst>
              <a:ext uri="{FF2B5EF4-FFF2-40B4-BE49-F238E27FC236}">
                <a16:creationId xmlns:a16="http://schemas.microsoft.com/office/drawing/2014/main" id="{0827CDC0-7291-4743-B2F0-68EB046A918C}"/>
              </a:ext>
            </a:extLst>
          </p:cNvPr>
          <p:cNvSpPr txBox="1"/>
          <p:nvPr/>
        </p:nvSpPr>
        <p:spPr>
          <a:xfrm>
            <a:off x="7233919" y="1741817"/>
            <a:ext cx="4763367" cy="646331"/>
          </a:xfrm>
          <a:prstGeom prst="rect">
            <a:avLst/>
          </a:prstGeom>
          <a:noFill/>
        </p:spPr>
        <p:txBody>
          <a:bodyPr wrap="square" rtlCol="0">
            <a:spAutoFit/>
          </a:bodyPr>
          <a:lstStyle/>
          <a:p>
            <a:r>
              <a:rPr lang="de-DE" dirty="0"/>
              <a:t>Name und Beschreibung – Diese Texte werden später in die Rechnung übernommen</a:t>
            </a:r>
          </a:p>
        </p:txBody>
      </p:sp>
      <p:cxnSp>
        <p:nvCxnSpPr>
          <p:cNvPr id="10" name="Gerade Verbindung mit Pfeil 9">
            <a:extLst>
              <a:ext uri="{FF2B5EF4-FFF2-40B4-BE49-F238E27FC236}">
                <a16:creationId xmlns:a16="http://schemas.microsoft.com/office/drawing/2014/main" id="{AE167B36-8FC5-48B0-B6E5-EF77D73967D7}"/>
              </a:ext>
            </a:extLst>
          </p:cNvPr>
          <p:cNvCxnSpPr>
            <a:cxnSpLocks/>
            <a:stCxn id="9" idx="1"/>
          </p:cNvCxnSpPr>
          <p:nvPr/>
        </p:nvCxnSpPr>
        <p:spPr>
          <a:xfrm flipH="1">
            <a:off x="4876800" y="2064983"/>
            <a:ext cx="2357119" cy="556297"/>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5" name="Textfeld 14">
            <a:extLst>
              <a:ext uri="{FF2B5EF4-FFF2-40B4-BE49-F238E27FC236}">
                <a16:creationId xmlns:a16="http://schemas.microsoft.com/office/drawing/2014/main" id="{BE262199-18CC-463A-BA33-5F15CB41B6EA}"/>
              </a:ext>
            </a:extLst>
          </p:cNvPr>
          <p:cNvSpPr txBox="1"/>
          <p:nvPr/>
        </p:nvSpPr>
        <p:spPr>
          <a:xfrm>
            <a:off x="7300685" y="2376225"/>
            <a:ext cx="4763367" cy="923330"/>
          </a:xfrm>
          <a:prstGeom prst="rect">
            <a:avLst/>
          </a:prstGeom>
          <a:noFill/>
        </p:spPr>
        <p:txBody>
          <a:bodyPr wrap="square" rtlCol="0">
            <a:spAutoFit/>
          </a:bodyPr>
          <a:lstStyle/>
          <a:p>
            <a:r>
              <a:rPr lang="de-DE" dirty="0"/>
              <a:t>Preiseingabe mit Steuerberechnung. Ist Ihr Verein Umsatzsteuerbefreit, muss der Steuersatz mit 0€ angegeben werden</a:t>
            </a:r>
          </a:p>
        </p:txBody>
      </p:sp>
      <p:cxnSp>
        <p:nvCxnSpPr>
          <p:cNvPr id="16" name="Gerade Verbindung mit Pfeil 15">
            <a:extLst>
              <a:ext uri="{FF2B5EF4-FFF2-40B4-BE49-F238E27FC236}">
                <a16:creationId xmlns:a16="http://schemas.microsoft.com/office/drawing/2014/main" id="{FA46465B-0874-45E7-92EC-AB75091BDAB2}"/>
              </a:ext>
            </a:extLst>
          </p:cNvPr>
          <p:cNvCxnSpPr>
            <a:cxnSpLocks/>
            <a:stCxn id="15" idx="1"/>
          </p:cNvCxnSpPr>
          <p:nvPr/>
        </p:nvCxnSpPr>
        <p:spPr>
          <a:xfrm flipH="1">
            <a:off x="4891317" y="2837890"/>
            <a:ext cx="2409368" cy="480017"/>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9" name="Textfeld 18">
            <a:extLst>
              <a:ext uri="{FF2B5EF4-FFF2-40B4-BE49-F238E27FC236}">
                <a16:creationId xmlns:a16="http://schemas.microsoft.com/office/drawing/2014/main" id="{BCD61C72-C5E2-4468-AEF1-C8CCC757E479}"/>
              </a:ext>
            </a:extLst>
          </p:cNvPr>
          <p:cNvSpPr txBox="1"/>
          <p:nvPr/>
        </p:nvSpPr>
        <p:spPr>
          <a:xfrm>
            <a:off x="7322454" y="3296373"/>
            <a:ext cx="4763367" cy="646331"/>
          </a:xfrm>
          <a:prstGeom prst="rect">
            <a:avLst/>
          </a:prstGeom>
          <a:noFill/>
        </p:spPr>
        <p:txBody>
          <a:bodyPr wrap="square" rtlCol="0">
            <a:spAutoFit/>
          </a:bodyPr>
          <a:lstStyle/>
          <a:p>
            <a:r>
              <a:rPr lang="de-DE" dirty="0"/>
              <a:t>E/A-Stelle, Sparte und Projekt, wohin Einnahmen aus diesem Artikel gebucht werden sollen</a:t>
            </a:r>
          </a:p>
        </p:txBody>
      </p:sp>
      <p:cxnSp>
        <p:nvCxnSpPr>
          <p:cNvPr id="20" name="Gerade Verbindung mit Pfeil 19">
            <a:extLst>
              <a:ext uri="{FF2B5EF4-FFF2-40B4-BE49-F238E27FC236}">
                <a16:creationId xmlns:a16="http://schemas.microsoft.com/office/drawing/2014/main" id="{C7CE4B94-FE60-402E-8C69-8706F7134623}"/>
              </a:ext>
            </a:extLst>
          </p:cNvPr>
          <p:cNvCxnSpPr>
            <a:cxnSpLocks/>
            <a:stCxn id="19" idx="1"/>
          </p:cNvCxnSpPr>
          <p:nvPr/>
        </p:nvCxnSpPr>
        <p:spPr>
          <a:xfrm flipH="1">
            <a:off x="4998720" y="3619539"/>
            <a:ext cx="2323734" cy="12975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22" name="Gerade Verbindung mit Pfeil 21">
            <a:extLst>
              <a:ext uri="{FF2B5EF4-FFF2-40B4-BE49-F238E27FC236}">
                <a16:creationId xmlns:a16="http://schemas.microsoft.com/office/drawing/2014/main" id="{9E03FED7-6D88-4351-A3B1-8B625CAE2E1B}"/>
              </a:ext>
            </a:extLst>
          </p:cNvPr>
          <p:cNvCxnSpPr>
            <a:cxnSpLocks/>
            <a:stCxn id="19" idx="1"/>
          </p:cNvCxnSpPr>
          <p:nvPr/>
        </p:nvCxnSpPr>
        <p:spPr>
          <a:xfrm flipH="1">
            <a:off x="4869548" y="3619539"/>
            <a:ext cx="2452906" cy="835126"/>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25" name="Textfeld 24">
            <a:extLst>
              <a:ext uri="{FF2B5EF4-FFF2-40B4-BE49-F238E27FC236}">
                <a16:creationId xmlns:a16="http://schemas.microsoft.com/office/drawing/2014/main" id="{AA81FA7E-46DA-467B-9D82-F84FCFFEE476}"/>
              </a:ext>
            </a:extLst>
          </p:cNvPr>
          <p:cNvSpPr txBox="1"/>
          <p:nvPr/>
        </p:nvSpPr>
        <p:spPr>
          <a:xfrm>
            <a:off x="7386319" y="3927599"/>
            <a:ext cx="4763367" cy="923330"/>
          </a:xfrm>
          <a:prstGeom prst="rect">
            <a:avLst/>
          </a:prstGeom>
          <a:noFill/>
        </p:spPr>
        <p:txBody>
          <a:bodyPr wrap="square" rtlCol="0">
            <a:spAutoFit/>
          </a:bodyPr>
          <a:lstStyle/>
          <a:p>
            <a:r>
              <a:rPr lang="de-DE" dirty="0"/>
              <a:t>Mit der Bestandsangabe können Sie später gewarnt werden, wenn mehr Artikel in Rechnung gestellt werden, als vorhanden</a:t>
            </a:r>
          </a:p>
        </p:txBody>
      </p:sp>
      <p:cxnSp>
        <p:nvCxnSpPr>
          <p:cNvPr id="26" name="Gerade Verbindung mit Pfeil 25">
            <a:extLst>
              <a:ext uri="{FF2B5EF4-FFF2-40B4-BE49-F238E27FC236}">
                <a16:creationId xmlns:a16="http://schemas.microsoft.com/office/drawing/2014/main" id="{3F339D3B-A53A-42A8-91D7-EA7335BB6216}"/>
              </a:ext>
            </a:extLst>
          </p:cNvPr>
          <p:cNvCxnSpPr>
            <a:cxnSpLocks/>
            <a:stCxn id="25" idx="1"/>
          </p:cNvCxnSpPr>
          <p:nvPr/>
        </p:nvCxnSpPr>
        <p:spPr>
          <a:xfrm flipH="1" flipV="1">
            <a:off x="2905761" y="4069283"/>
            <a:ext cx="4480558" cy="319981"/>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28" name="Textfeld 27">
            <a:extLst>
              <a:ext uri="{FF2B5EF4-FFF2-40B4-BE49-F238E27FC236}">
                <a16:creationId xmlns:a16="http://schemas.microsoft.com/office/drawing/2014/main" id="{C7A1234F-E5F6-4E01-B845-A347893DCA79}"/>
              </a:ext>
            </a:extLst>
          </p:cNvPr>
          <p:cNvSpPr txBox="1"/>
          <p:nvPr/>
        </p:nvSpPr>
        <p:spPr>
          <a:xfrm>
            <a:off x="7386319" y="4874581"/>
            <a:ext cx="4763367" cy="646331"/>
          </a:xfrm>
          <a:prstGeom prst="rect">
            <a:avLst/>
          </a:prstGeom>
          <a:noFill/>
        </p:spPr>
        <p:txBody>
          <a:bodyPr wrap="square" rtlCol="0">
            <a:spAutoFit/>
          </a:bodyPr>
          <a:lstStyle/>
          <a:p>
            <a:r>
              <a:rPr lang="de-DE" dirty="0"/>
              <a:t>Artikelinformation – diese dient nur der Info und wird in der Rechnung nicht angezeigt</a:t>
            </a:r>
          </a:p>
        </p:txBody>
      </p:sp>
      <p:cxnSp>
        <p:nvCxnSpPr>
          <p:cNvPr id="29" name="Gerade Verbindung mit Pfeil 28">
            <a:extLst>
              <a:ext uri="{FF2B5EF4-FFF2-40B4-BE49-F238E27FC236}">
                <a16:creationId xmlns:a16="http://schemas.microsoft.com/office/drawing/2014/main" id="{9635B763-A3FF-48FA-B930-68C1FA6BFE00}"/>
              </a:ext>
            </a:extLst>
          </p:cNvPr>
          <p:cNvCxnSpPr>
            <a:cxnSpLocks/>
            <a:stCxn id="28" idx="1"/>
          </p:cNvCxnSpPr>
          <p:nvPr/>
        </p:nvCxnSpPr>
        <p:spPr>
          <a:xfrm flipH="1" flipV="1">
            <a:off x="2905761" y="5016267"/>
            <a:ext cx="4480558" cy="18148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32" name="Textfeld 31">
            <a:extLst>
              <a:ext uri="{FF2B5EF4-FFF2-40B4-BE49-F238E27FC236}">
                <a16:creationId xmlns:a16="http://schemas.microsoft.com/office/drawing/2014/main" id="{6BD54F47-C00F-49D0-8609-3E648E941200}"/>
              </a:ext>
            </a:extLst>
          </p:cNvPr>
          <p:cNvSpPr txBox="1"/>
          <p:nvPr/>
        </p:nvSpPr>
        <p:spPr>
          <a:xfrm>
            <a:off x="7428633" y="5614695"/>
            <a:ext cx="4763367" cy="646331"/>
          </a:xfrm>
          <a:prstGeom prst="rect">
            <a:avLst/>
          </a:prstGeom>
          <a:noFill/>
        </p:spPr>
        <p:txBody>
          <a:bodyPr wrap="square" rtlCol="0">
            <a:spAutoFit/>
          </a:bodyPr>
          <a:lstStyle/>
          <a:p>
            <a:r>
              <a:rPr lang="de-DE" dirty="0"/>
              <a:t>Artikelbilder können später auf Wunsch auch in die Rechnung übernommen werden</a:t>
            </a:r>
          </a:p>
        </p:txBody>
      </p:sp>
      <p:cxnSp>
        <p:nvCxnSpPr>
          <p:cNvPr id="33" name="Gerade Verbindung mit Pfeil 32">
            <a:extLst>
              <a:ext uri="{FF2B5EF4-FFF2-40B4-BE49-F238E27FC236}">
                <a16:creationId xmlns:a16="http://schemas.microsoft.com/office/drawing/2014/main" id="{2470AA67-A871-4014-B41B-23C21728EE58}"/>
              </a:ext>
            </a:extLst>
          </p:cNvPr>
          <p:cNvCxnSpPr>
            <a:cxnSpLocks/>
            <a:stCxn id="32" idx="1"/>
          </p:cNvCxnSpPr>
          <p:nvPr/>
        </p:nvCxnSpPr>
        <p:spPr>
          <a:xfrm flipH="1" flipV="1">
            <a:off x="5923281" y="3426133"/>
            <a:ext cx="1505352" cy="2511728"/>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4439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9"/>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2"/>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25"/>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2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28"/>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2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32"/>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P spid="9" grpId="1"/>
      <p:bldP spid="15" grpId="0"/>
      <p:bldP spid="15" grpId="1"/>
      <p:bldP spid="19" grpId="0"/>
      <p:bldP spid="19" grpId="1"/>
      <p:bldP spid="25" grpId="0"/>
      <p:bldP spid="25" grpId="1"/>
      <p:bldP spid="28" grpId="0"/>
      <p:bldP spid="28" grpId="1"/>
      <p:bldP spid="32" grpId="0"/>
      <p:bldP spid="32" grpId="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9826C-370E-48F4-B4BA-1E17F0E83CED}"/>
              </a:ext>
            </a:extLst>
          </p:cNvPr>
          <p:cNvSpPr>
            <a:spLocks noGrp="1"/>
          </p:cNvSpPr>
          <p:nvPr>
            <p:ph type="title"/>
          </p:nvPr>
        </p:nvSpPr>
        <p:spPr/>
        <p:txBody>
          <a:bodyPr/>
          <a:lstStyle/>
          <a:p>
            <a:r>
              <a:rPr lang="de-DE" dirty="0"/>
              <a:t>Artikelrechnung</a:t>
            </a:r>
            <a:endParaRPr lang="LID4096" dirty="0"/>
          </a:p>
        </p:txBody>
      </p:sp>
      <p:sp>
        <p:nvSpPr>
          <p:cNvPr id="5" name="Textfeld 4">
            <a:extLst>
              <a:ext uri="{FF2B5EF4-FFF2-40B4-BE49-F238E27FC236}">
                <a16:creationId xmlns:a16="http://schemas.microsoft.com/office/drawing/2014/main" id="{FA324640-9E5F-48F1-877A-FF7425EE988A}"/>
              </a:ext>
            </a:extLst>
          </p:cNvPr>
          <p:cNvSpPr txBox="1"/>
          <p:nvPr/>
        </p:nvSpPr>
        <p:spPr>
          <a:xfrm>
            <a:off x="7386319" y="1468000"/>
            <a:ext cx="4763367" cy="923330"/>
          </a:xfrm>
          <a:prstGeom prst="rect">
            <a:avLst/>
          </a:prstGeom>
          <a:noFill/>
        </p:spPr>
        <p:txBody>
          <a:bodyPr wrap="square" rtlCol="0">
            <a:spAutoFit/>
          </a:bodyPr>
          <a:lstStyle/>
          <a:p>
            <a:r>
              <a:rPr lang="de-DE" dirty="0"/>
              <a:t>Die Rechnungsübersicht befindet sich unter Buchungen → Rechnungen. Hier finden wir alle Rechnungen, also auch Beitragsrechnungen</a:t>
            </a:r>
          </a:p>
        </p:txBody>
      </p:sp>
      <p:sp>
        <p:nvSpPr>
          <p:cNvPr id="19" name="Textfeld 18">
            <a:extLst>
              <a:ext uri="{FF2B5EF4-FFF2-40B4-BE49-F238E27FC236}">
                <a16:creationId xmlns:a16="http://schemas.microsoft.com/office/drawing/2014/main" id="{BCD61C72-C5E2-4468-AEF1-C8CCC757E479}"/>
              </a:ext>
            </a:extLst>
          </p:cNvPr>
          <p:cNvSpPr txBox="1"/>
          <p:nvPr/>
        </p:nvSpPr>
        <p:spPr>
          <a:xfrm>
            <a:off x="7386318" y="2391330"/>
            <a:ext cx="4763367" cy="1200329"/>
          </a:xfrm>
          <a:prstGeom prst="rect">
            <a:avLst/>
          </a:prstGeom>
          <a:noFill/>
        </p:spPr>
        <p:txBody>
          <a:bodyPr wrap="square" rtlCol="0">
            <a:spAutoFit/>
          </a:bodyPr>
          <a:lstStyle/>
          <a:p>
            <a:r>
              <a:rPr lang="de-DE" dirty="0"/>
              <a:t>Im Register Rechnungen finden wir unsere Dokumente, also nicht nur Rechnungen, sondern auch ‚Mahnungen, wenn das Mahnwesen aktiviert wurde, dazu später mehr</a:t>
            </a:r>
          </a:p>
        </p:txBody>
      </p:sp>
      <p:sp>
        <p:nvSpPr>
          <p:cNvPr id="25" name="Textfeld 24">
            <a:extLst>
              <a:ext uri="{FF2B5EF4-FFF2-40B4-BE49-F238E27FC236}">
                <a16:creationId xmlns:a16="http://schemas.microsoft.com/office/drawing/2014/main" id="{AA81FA7E-46DA-467B-9D82-F84FCFFEE476}"/>
              </a:ext>
            </a:extLst>
          </p:cNvPr>
          <p:cNvSpPr txBox="1"/>
          <p:nvPr/>
        </p:nvSpPr>
        <p:spPr>
          <a:xfrm>
            <a:off x="7428633" y="3541711"/>
            <a:ext cx="4763367" cy="369332"/>
          </a:xfrm>
          <a:prstGeom prst="rect">
            <a:avLst/>
          </a:prstGeom>
          <a:noFill/>
        </p:spPr>
        <p:txBody>
          <a:bodyPr wrap="square" rtlCol="0">
            <a:spAutoFit/>
          </a:bodyPr>
          <a:lstStyle/>
          <a:p>
            <a:r>
              <a:rPr lang="de-DE" dirty="0"/>
              <a:t>Der Zeitraum, der angezeigten Rechnungen</a:t>
            </a:r>
          </a:p>
        </p:txBody>
      </p:sp>
      <p:sp>
        <p:nvSpPr>
          <p:cNvPr id="28" name="Textfeld 27">
            <a:extLst>
              <a:ext uri="{FF2B5EF4-FFF2-40B4-BE49-F238E27FC236}">
                <a16:creationId xmlns:a16="http://schemas.microsoft.com/office/drawing/2014/main" id="{C7A1234F-E5F6-4E01-B845-A347893DCA79}"/>
              </a:ext>
            </a:extLst>
          </p:cNvPr>
          <p:cNvSpPr txBox="1"/>
          <p:nvPr/>
        </p:nvSpPr>
        <p:spPr>
          <a:xfrm>
            <a:off x="7428632" y="4819233"/>
            <a:ext cx="4763367" cy="369332"/>
          </a:xfrm>
          <a:prstGeom prst="rect">
            <a:avLst/>
          </a:prstGeom>
          <a:noFill/>
        </p:spPr>
        <p:txBody>
          <a:bodyPr wrap="square" rtlCol="0">
            <a:spAutoFit/>
          </a:bodyPr>
          <a:lstStyle/>
          <a:p>
            <a:r>
              <a:rPr lang="de-DE" dirty="0"/>
              <a:t>Neue Rechnung erstellen</a:t>
            </a:r>
          </a:p>
        </p:txBody>
      </p:sp>
      <p:sp>
        <p:nvSpPr>
          <p:cNvPr id="32" name="Textfeld 31">
            <a:extLst>
              <a:ext uri="{FF2B5EF4-FFF2-40B4-BE49-F238E27FC236}">
                <a16:creationId xmlns:a16="http://schemas.microsoft.com/office/drawing/2014/main" id="{6BD54F47-C00F-49D0-8609-3E648E941200}"/>
              </a:ext>
            </a:extLst>
          </p:cNvPr>
          <p:cNvSpPr txBox="1"/>
          <p:nvPr/>
        </p:nvSpPr>
        <p:spPr>
          <a:xfrm>
            <a:off x="7428633" y="5205014"/>
            <a:ext cx="4763367" cy="646331"/>
          </a:xfrm>
          <a:prstGeom prst="rect">
            <a:avLst/>
          </a:prstGeom>
          <a:noFill/>
        </p:spPr>
        <p:txBody>
          <a:bodyPr wrap="square" rtlCol="0">
            <a:spAutoFit/>
          </a:bodyPr>
          <a:lstStyle/>
          <a:p>
            <a:r>
              <a:rPr lang="de-DE" dirty="0"/>
              <a:t>Rechnungen stornieren, die zu stornierende muss aber vorher angehakt werden</a:t>
            </a:r>
          </a:p>
        </p:txBody>
      </p:sp>
      <p:pic>
        <p:nvPicPr>
          <p:cNvPr id="3" name="Grafik 2">
            <a:extLst>
              <a:ext uri="{FF2B5EF4-FFF2-40B4-BE49-F238E27FC236}">
                <a16:creationId xmlns:a16="http://schemas.microsoft.com/office/drawing/2014/main" id="{AC5A739A-1E56-437B-9081-30D5A4E80B2F}"/>
              </a:ext>
            </a:extLst>
          </p:cNvPr>
          <p:cNvPicPr>
            <a:picLocks noChangeAspect="1"/>
          </p:cNvPicPr>
          <p:nvPr/>
        </p:nvPicPr>
        <p:blipFill>
          <a:blip r:embed="rId3"/>
          <a:stretch>
            <a:fillRect/>
          </a:stretch>
        </p:blipFill>
        <p:spPr>
          <a:xfrm>
            <a:off x="838200" y="1690686"/>
            <a:ext cx="5947636" cy="4320289"/>
          </a:xfrm>
          <a:prstGeom prst="rect">
            <a:avLst/>
          </a:prstGeom>
        </p:spPr>
      </p:pic>
      <p:cxnSp>
        <p:nvCxnSpPr>
          <p:cNvPr id="6" name="Gerade Verbindung mit Pfeil 5">
            <a:extLst>
              <a:ext uri="{FF2B5EF4-FFF2-40B4-BE49-F238E27FC236}">
                <a16:creationId xmlns:a16="http://schemas.microsoft.com/office/drawing/2014/main" id="{0551AE6C-9CD5-4780-BD90-1D4BAA638AF3}"/>
              </a:ext>
            </a:extLst>
          </p:cNvPr>
          <p:cNvCxnSpPr>
            <a:cxnSpLocks/>
            <a:stCxn id="19" idx="1"/>
          </p:cNvCxnSpPr>
          <p:nvPr/>
        </p:nvCxnSpPr>
        <p:spPr>
          <a:xfrm flipH="1" flipV="1">
            <a:off x="1708220" y="2128842"/>
            <a:ext cx="5678098" cy="862653"/>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23" name="Gerade Verbindung mit Pfeil 22">
            <a:extLst>
              <a:ext uri="{FF2B5EF4-FFF2-40B4-BE49-F238E27FC236}">
                <a16:creationId xmlns:a16="http://schemas.microsoft.com/office/drawing/2014/main" id="{26740D03-7783-4C4D-9A60-C52271FD1E47}"/>
              </a:ext>
            </a:extLst>
          </p:cNvPr>
          <p:cNvCxnSpPr>
            <a:cxnSpLocks/>
            <a:stCxn id="25" idx="1"/>
          </p:cNvCxnSpPr>
          <p:nvPr/>
        </p:nvCxnSpPr>
        <p:spPr>
          <a:xfrm flipH="1" flipV="1">
            <a:off x="3928905" y="2404915"/>
            <a:ext cx="3499728" cy="132146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27" name="Gerade Verbindung mit Pfeil 26">
            <a:extLst>
              <a:ext uri="{FF2B5EF4-FFF2-40B4-BE49-F238E27FC236}">
                <a16:creationId xmlns:a16="http://schemas.microsoft.com/office/drawing/2014/main" id="{39DF60C8-AD03-4AF7-8BC3-7298A5A53346}"/>
              </a:ext>
            </a:extLst>
          </p:cNvPr>
          <p:cNvCxnSpPr>
            <a:cxnSpLocks/>
            <a:stCxn id="28" idx="1"/>
          </p:cNvCxnSpPr>
          <p:nvPr/>
        </p:nvCxnSpPr>
        <p:spPr>
          <a:xfrm flipH="1">
            <a:off x="2291024" y="5003899"/>
            <a:ext cx="5137608" cy="815857"/>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30" name="Gerade Verbindung mit Pfeil 29">
            <a:extLst>
              <a:ext uri="{FF2B5EF4-FFF2-40B4-BE49-F238E27FC236}">
                <a16:creationId xmlns:a16="http://schemas.microsoft.com/office/drawing/2014/main" id="{4D10AE62-9A09-45F3-8FCB-BED3183F3506}"/>
              </a:ext>
            </a:extLst>
          </p:cNvPr>
          <p:cNvCxnSpPr>
            <a:cxnSpLocks/>
            <a:stCxn id="32" idx="1"/>
          </p:cNvCxnSpPr>
          <p:nvPr/>
        </p:nvCxnSpPr>
        <p:spPr>
          <a:xfrm flipH="1">
            <a:off x="3999244" y="5528180"/>
            <a:ext cx="3429389" cy="24561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39" name="Textfeld 38">
            <a:extLst>
              <a:ext uri="{FF2B5EF4-FFF2-40B4-BE49-F238E27FC236}">
                <a16:creationId xmlns:a16="http://schemas.microsoft.com/office/drawing/2014/main" id="{B401DAAD-0740-47F0-96B0-66F90F4498A6}"/>
              </a:ext>
            </a:extLst>
          </p:cNvPr>
          <p:cNvSpPr txBox="1"/>
          <p:nvPr/>
        </p:nvSpPr>
        <p:spPr>
          <a:xfrm>
            <a:off x="7428633" y="4149815"/>
            <a:ext cx="4763367" cy="646331"/>
          </a:xfrm>
          <a:prstGeom prst="rect">
            <a:avLst/>
          </a:prstGeom>
          <a:noFill/>
        </p:spPr>
        <p:txBody>
          <a:bodyPr wrap="square" rtlCol="0">
            <a:spAutoFit/>
          </a:bodyPr>
          <a:lstStyle/>
          <a:p>
            <a:r>
              <a:rPr lang="de-DE" dirty="0"/>
              <a:t>Rechnung oder Mahnung öffnen, diese vorher anhaken</a:t>
            </a:r>
          </a:p>
        </p:txBody>
      </p:sp>
      <p:cxnSp>
        <p:nvCxnSpPr>
          <p:cNvPr id="40" name="Gerade Verbindung mit Pfeil 39">
            <a:extLst>
              <a:ext uri="{FF2B5EF4-FFF2-40B4-BE49-F238E27FC236}">
                <a16:creationId xmlns:a16="http://schemas.microsoft.com/office/drawing/2014/main" id="{58DD8878-1580-41AF-B3BC-55526A98AAE4}"/>
              </a:ext>
            </a:extLst>
          </p:cNvPr>
          <p:cNvCxnSpPr>
            <a:cxnSpLocks/>
            <a:stCxn id="39" idx="1"/>
          </p:cNvCxnSpPr>
          <p:nvPr/>
        </p:nvCxnSpPr>
        <p:spPr>
          <a:xfrm flipH="1">
            <a:off x="1477109" y="4472981"/>
            <a:ext cx="5951524" cy="1323688"/>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5293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9"/>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32"/>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5" grpId="0"/>
      <p:bldP spid="25" grpId="1"/>
      <p:bldP spid="28" grpId="0"/>
      <p:bldP spid="28" grpId="1"/>
      <p:bldP spid="32" grpId="0"/>
      <p:bldP spid="32" grpId="1"/>
      <p:bldP spid="39" grpId="0"/>
      <p:bldP spid="39" grpId="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9826C-370E-48F4-B4BA-1E17F0E83CED}"/>
              </a:ext>
            </a:extLst>
          </p:cNvPr>
          <p:cNvSpPr>
            <a:spLocks noGrp="1"/>
          </p:cNvSpPr>
          <p:nvPr>
            <p:ph type="title"/>
          </p:nvPr>
        </p:nvSpPr>
        <p:spPr/>
        <p:txBody>
          <a:bodyPr/>
          <a:lstStyle/>
          <a:p>
            <a:r>
              <a:rPr lang="de-DE" dirty="0"/>
              <a:t>Neue Artikelrechnung</a:t>
            </a:r>
            <a:endParaRPr lang="LID4096" dirty="0"/>
          </a:p>
        </p:txBody>
      </p:sp>
      <p:sp>
        <p:nvSpPr>
          <p:cNvPr id="5" name="Textfeld 4">
            <a:extLst>
              <a:ext uri="{FF2B5EF4-FFF2-40B4-BE49-F238E27FC236}">
                <a16:creationId xmlns:a16="http://schemas.microsoft.com/office/drawing/2014/main" id="{FA324640-9E5F-48F1-877A-FF7425EE988A}"/>
              </a:ext>
            </a:extLst>
          </p:cNvPr>
          <p:cNvSpPr txBox="1"/>
          <p:nvPr/>
        </p:nvSpPr>
        <p:spPr>
          <a:xfrm>
            <a:off x="7386319" y="1468000"/>
            <a:ext cx="4763367" cy="923330"/>
          </a:xfrm>
          <a:prstGeom prst="rect">
            <a:avLst/>
          </a:prstGeom>
          <a:noFill/>
        </p:spPr>
        <p:txBody>
          <a:bodyPr wrap="square" rtlCol="0">
            <a:spAutoFit/>
          </a:bodyPr>
          <a:lstStyle/>
          <a:p>
            <a:r>
              <a:rPr lang="de-DE" dirty="0"/>
              <a:t>Rechnungsempfänger erfassen oder aus Mitglieder oder</a:t>
            </a:r>
            <a:br>
              <a:rPr lang="de-DE" dirty="0"/>
            </a:br>
            <a:r>
              <a:rPr lang="de-DE" dirty="0"/>
              <a:t>Lieferanten auswählen</a:t>
            </a:r>
          </a:p>
        </p:txBody>
      </p:sp>
      <p:pic>
        <p:nvPicPr>
          <p:cNvPr id="4" name="Grafik 3">
            <a:extLst>
              <a:ext uri="{FF2B5EF4-FFF2-40B4-BE49-F238E27FC236}">
                <a16:creationId xmlns:a16="http://schemas.microsoft.com/office/drawing/2014/main" id="{87DDAE2F-9B51-4F24-ABB4-A2AA66BA62BD}"/>
              </a:ext>
            </a:extLst>
          </p:cNvPr>
          <p:cNvPicPr>
            <a:picLocks noChangeAspect="1"/>
          </p:cNvPicPr>
          <p:nvPr/>
        </p:nvPicPr>
        <p:blipFill>
          <a:blip r:embed="rId3"/>
          <a:stretch>
            <a:fillRect/>
          </a:stretch>
        </p:blipFill>
        <p:spPr>
          <a:xfrm>
            <a:off x="773984" y="1614200"/>
            <a:ext cx="5758224" cy="4504611"/>
          </a:xfrm>
          <a:prstGeom prst="rect">
            <a:avLst/>
          </a:prstGeom>
        </p:spPr>
      </p:pic>
      <p:cxnSp>
        <p:nvCxnSpPr>
          <p:cNvPr id="6" name="Gerade Verbindung mit Pfeil 5">
            <a:extLst>
              <a:ext uri="{FF2B5EF4-FFF2-40B4-BE49-F238E27FC236}">
                <a16:creationId xmlns:a16="http://schemas.microsoft.com/office/drawing/2014/main" id="{0551AE6C-9CD5-4780-BD90-1D4BAA638AF3}"/>
              </a:ext>
            </a:extLst>
          </p:cNvPr>
          <p:cNvCxnSpPr>
            <a:cxnSpLocks/>
            <a:stCxn id="5" idx="1"/>
          </p:cNvCxnSpPr>
          <p:nvPr/>
        </p:nvCxnSpPr>
        <p:spPr>
          <a:xfrm flipH="1">
            <a:off x="3798277" y="1929665"/>
            <a:ext cx="3588042" cy="22068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20" name="Gerade Verbindung mit Pfeil 19">
            <a:extLst>
              <a:ext uri="{FF2B5EF4-FFF2-40B4-BE49-F238E27FC236}">
                <a16:creationId xmlns:a16="http://schemas.microsoft.com/office/drawing/2014/main" id="{79DE95F9-58AF-44B4-945B-5AFBD1338D42}"/>
              </a:ext>
            </a:extLst>
          </p:cNvPr>
          <p:cNvCxnSpPr>
            <a:cxnSpLocks/>
          </p:cNvCxnSpPr>
          <p:nvPr/>
        </p:nvCxnSpPr>
        <p:spPr>
          <a:xfrm flipH="1">
            <a:off x="6254751" y="2230732"/>
            <a:ext cx="1131568" cy="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24" name="Textfeld 23">
            <a:extLst>
              <a:ext uri="{FF2B5EF4-FFF2-40B4-BE49-F238E27FC236}">
                <a16:creationId xmlns:a16="http://schemas.microsoft.com/office/drawing/2014/main" id="{1C06A231-5D35-4B8A-84FA-3640354C8DCC}"/>
              </a:ext>
            </a:extLst>
          </p:cNvPr>
          <p:cNvSpPr txBox="1"/>
          <p:nvPr/>
        </p:nvSpPr>
        <p:spPr>
          <a:xfrm>
            <a:off x="7386318" y="2311118"/>
            <a:ext cx="4763367" cy="646331"/>
          </a:xfrm>
          <a:prstGeom prst="rect">
            <a:avLst/>
          </a:prstGeom>
          <a:noFill/>
        </p:spPr>
        <p:txBody>
          <a:bodyPr wrap="square" rtlCol="0">
            <a:spAutoFit/>
          </a:bodyPr>
          <a:lstStyle/>
          <a:p>
            <a:r>
              <a:rPr lang="de-DE" dirty="0"/>
              <a:t>Auf Wunsch kann hier eine freie Rechnungsbezeichnung eingeben</a:t>
            </a:r>
          </a:p>
        </p:txBody>
      </p:sp>
      <p:cxnSp>
        <p:nvCxnSpPr>
          <p:cNvPr id="26" name="Gerade Verbindung mit Pfeil 25">
            <a:extLst>
              <a:ext uri="{FF2B5EF4-FFF2-40B4-BE49-F238E27FC236}">
                <a16:creationId xmlns:a16="http://schemas.microsoft.com/office/drawing/2014/main" id="{B7092C91-1A5F-48CC-B5A0-5A536BDC156E}"/>
              </a:ext>
            </a:extLst>
          </p:cNvPr>
          <p:cNvCxnSpPr>
            <a:cxnSpLocks/>
            <a:stCxn id="24" idx="1"/>
          </p:cNvCxnSpPr>
          <p:nvPr/>
        </p:nvCxnSpPr>
        <p:spPr>
          <a:xfrm flipH="1">
            <a:off x="3727938" y="2634284"/>
            <a:ext cx="3658380" cy="72511"/>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29" name="Textfeld 28">
            <a:extLst>
              <a:ext uri="{FF2B5EF4-FFF2-40B4-BE49-F238E27FC236}">
                <a16:creationId xmlns:a16="http://schemas.microsoft.com/office/drawing/2014/main" id="{A85E4E0F-0E1C-41C2-BED4-0F93B17EDB06}"/>
              </a:ext>
            </a:extLst>
          </p:cNvPr>
          <p:cNvSpPr txBox="1"/>
          <p:nvPr/>
        </p:nvSpPr>
        <p:spPr>
          <a:xfrm>
            <a:off x="7386317" y="2927651"/>
            <a:ext cx="4763367" cy="923330"/>
          </a:xfrm>
          <a:prstGeom prst="rect">
            <a:avLst/>
          </a:prstGeom>
          <a:noFill/>
        </p:spPr>
        <p:txBody>
          <a:bodyPr wrap="square" rtlCol="0">
            <a:spAutoFit/>
          </a:bodyPr>
          <a:lstStyle/>
          <a:p>
            <a:r>
              <a:rPr lang="de-DE" dirty="0"/>
              <a:t>Einstellungen für Sparte / Projekt, in die Einnahmen aus dieser Rechnung gebucht werden sollen.</a:t>
            </a:r>
          </a:p>
        </p:txBody>
      </p:sp>
      <p:cxnSp>
        <p:nvCxnSpPr>
          <p:cNvPr id="31" name="Gerade Verbindung mit Pfeil 30">
            <a:extLst>
              <a:ext uri="{FF2B5EF4-FFF2-40B4-BE49-F238E27FC236}">
                <a16:creationId xmlns:a16="http://schemas.microsoft.com/office/drawing/2014/main" id="{98F2921D-FB32-4965-8C5D-C9ACFFCDD820}"/>
              </a:ext>
            </a:extLst>
          </p:cNvPr>
          <p:cNvCxnSpPr>
            <a:cxnSpLocks/>
            <a:stCxn id="29" idx="1"/>
          </p:cNvCxnSpPr>
          <p:nvPr/>
        </p:nvCxnSpPr>
        <p:spPr>
          <a:xfrm flipH="1" flipV="1">
            <a:off x="6254751" y="2794881"/>
            <a:ext cx="1131566" cy="594435"/>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33" name="Textfeld 32">
            <a:extLst>
              <a:ext uri="{FF2B5EF4-FFF2-40B4-BE49-F238E27FC236}">
                <a16:creationId xmlns:a16="http://schemas.microsoft.com/office/drawing/2014/main" id="{9C7BCE3E-A527-4649-A303-8BBCB4183355}"/>
              </a:ext>
            </a:extLst>
          </p:cNvPr>
          <p:cNvSpPr txBox="1"/>
          <p:nvPr/>
        </p:nvSpPr>
        <p:spPr>
          <a:xfrm>
            <a:off x="7428633" y="3840964"/>
            <a:ext cx="4763367" cy="369332"/>
          </a:xfrm>
          <a:prstGeom prst="rect">
            <a:avLst/>
          </a:prstGeom>
          <a:noFill/>
        </p:spPr>
        <p:txBody>
          <a:bodyPr wrap="square" rtlCol="0">
            <a:spAutoFit/>
          </a:bodyPr>
          <a:lstStyle/>
          <a:p>
            <a:r>
              <a:rPr lang="de-DE" dirty="0"/>
              <a:t>Auswahl des Rechnungsnummernkreises</a:t>
            </a:r>
          </a:p>
        </p:txBody>
      </p:sp>
      <p:cxnSp>
        <p:nvCxnSpPr>
          <p:cNvPr id="34" name="Gerade Verbindung mit Pfeil 33">
            <a:extLst>
              <a:ext uri="{FF2B5EF4-FFF2-40B4-BE49-F238E27FC236}">
                <a16:creationId xmlns:a16="http://schemas.microsoft.com/office/drawing/2014/main" id="{D9C0711F-1DC7-4FFA-8F18-0B38571EAE88}"/>
              </a:ext>
            </a:extLst>
          </p:cNvPr>
          <p:cNvCxnSpPr>
            <a:cxnSpLocks/>
            <a:stCxn id="33" idx="1"/>
          </p:cNvCxnSpPr>
          <p:nvPr/>
        </p:nvCxnSpPr>
        <p:spPr>
          <a:xfrm flipH="1" flipV="1">
            <a:off x="3727938" y="2927651"/>
            <a:ext cx="3700695" cy="109797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35" name="Textfeld 34">
            <a:extLst>
              <a:ext uri="{FF2B5EF4-FFF2-40B4-BE49-F238E27FC236}">
                <a16:creationId xmlns:a16="http://schemas.microsoft.com/office/drawing/2014/main" id="{AA5B357B-BAF6-4E04-B9E8-DC12E53B6A14}"/>
              </a:ext>
            </a:extLst>
          </p:cNvPr>
          <p:cNvSpPr txBox="1"/>
          <p:nvPr/>
        </p:nvSpPr>
        <p:spPr>
          <a:xfrm>
            <a:off x="7386316" y="4192795"/>
            <a:ext cx="4763367" cy="1477328"/>
          </a:xfrm>
          <a:prstGeom prst="rect">
            <a:avLst/>
          </a:prstGeom>
          <a:noFill/>
        </p:spPr>
        <p:txBody>
          <a:bodyPr wrap="square" rtlCol="0">
            <a:spAutoFit/>
          </a:bodyPr>
          <a:lstStyle/>
          <a:p>
            <a:r>
              <a:rPr lang="de-DE" dirty="0"/>
              <a:t>Eingabe Zahlungsziel, hier ist es Möglich ein Zahlung bis Datum anzugeben, die Tage werden dann berechnet oder Sie geben eine beliebige Anzahl in Tagen ein, in diesem Fall wird dann das zahlbar bis Datum berechnet</a:t>
            </a:r>
          </a:p>
        </p:txBody>
      </p:sp>
      <p:cxnSp>
        <p:nvCxnSpPr>
          <p:cNvPr id="36" name="Gerade Verbindung mit Pfeil 35">
            <a:extLst>
              <a:ext uri="{FF2B5EF4-FFF2-40B4-BE49-F238E27FC236}">
                <a16:creationId xmlns:a16="http://schemas.microsoft.com/office/drawing/2014/main" id="{942CDC95-C8E3-4554-8557-47CC158F91D4}"/>
              </a:ext>
            </a:extLst>
          </p:cNvPr>
          <p:cNvCxnSpPr>
            <a:cxnSpLocks/>
            <a:stCxn id="35" idx="1"/>
          </p:cNvCxnSpPr>
          <p:nvPr/>
        </p:nvCxnSpPr>
        <p:spPr>
          <a:xfrm flipH="1" flipV="1">
            <a:off x="3798277" y="3090219"/>
            <a:ext cx="3588039" cy="184124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41" name="Textfeld 40">
            <a:extLst>
              <a:ext uri="{FF2B5EF4-FFF2-40B4-BE49-F238E27FC236}">
                <a16:creationId xmlns:a16="http://schemas.microsoft.com/office/drawing/2014/main" id="{AD9B7A56-39AB-4DF1-8643-5126833F3FB4}"/>
              </a:ext>
            </a:extLst>
          </p:cNvPr>
          <p:cNvSpPr txBox="1"/>
          <p:nvPr/>
        </p:nvSpPr>
        <p:spPr>
          <a:xfrm>
            <a:off x="7386315" y="5657146"/>
            <a:ext cx="4763367" cy="923330"/>
          </a:xfrm>
          <a:prstGeom prst="rect">
            <a:avLst/>
          </a:prstGeom>
          <a:noFill/>
        </p:spPr>
        <p:txBody>
          <a:bodyPr wrap="square" rtlCol="0">
            <a:spAutoFit/>
          </a:bodyPr>
          <a:lstStyle/>
          <a:p>
            <a:r>
              <a:rPr lang="de-DE" dirty="0"/>
              <a:t>Freitexteingabe, dieses Feld kann in der Formulargestaltung mit in die Rechnung übernommen werden</a:t>
            </a:r>
          </a:p>
        </p:txBody>
      </p:sp>
      <p:cxnSp>
        <p:nvCxnSpPr>
          <p:cNvPr id="42" name="Gerade Verbindung mit Pfeil 41">
            <a:extLst>
              <a:ext uri="{FF2B5EF4-FFF2-40B4-BE49-F238E27FC236}">
                <a16:creationId xmlns:a16="http://schemas.microsoft.com/office/drawing/2014/main" id="{33FA039F-9262-41F1-A1EA-278E6420E5E8}"/>
              </a:ext>
            </a:extLst>
          </p:cNvPr>
          <p:cNvCxnSpPr>
            <a:cxnSpLocks/>
            <a:stCxn id="41" idx="1"/>
          </p:cNvCxnSpPr>
          <p:nvPr/>
        </p:nvCxnSpPr>
        <p:spPr>
          <a:xfrm flipH="1" flipV="1">
            <a:off x="3175279" y="3459476"/>
            <a:ext cx="4211036" cy="2659335"/>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3173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4"/>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9"/>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3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35"/>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3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41"/>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4" grpId="0"/>
      <p:bldP spid="24" grpId="1"/>
      <p:bldP spid="29" grpId="0"/>
      <p:bldP spid="29" grpId="1"/>
      <p:bldP spid="33" grpId="0"/>
      <p:bldP spid="33" grpId="1"/>
      <p:bldP spid="35" grpId="0"/>
      <p:bldP spid="35" grpId="1"/>
      <p:bldP spid="41" grpId="0"/>
      <p:bldP spid="41" grpId="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9826C-370E-48F4-B4BA-1E17F0E83CED}"/>
              </a:ext>
            </a:extLst>
          </p:cNvPr>
          <p:cNvSpPr>
            <a:spLocks noGrp="1"/>
          </p:cNvSpPr>
          <p:nvPr>
            <p:ph type="title"/>
          </p:nvPr>
        </p:nvSpPr>
        <p:spPr/>
        <p:txBody>
          <a:bodyPr/>
          <a:lstStyle/>
          <a:p>
            <a:r>
              <a:rPr lang="de-DE" dirty="0"/>
              <a:t>Neue Artikelrechnung</a:t>
            </a:r>
            <a:endParaRPr lang="LID4096" dirty="0"/>
          </a:p>
        </p:txBody>
      </p:sp>
      <p:sp>
        <p:nvSpPr>
          <p:cNvPr id="5" name="Textfeld 4">
            <a:extLst>
              <a:ext uri="{FF2B5EF4-FFF2-40B4-BE49-F238E27FC236}">
                <a16:creationId xmlns:a16="http://schemas.microsoft.com/office/drawing/2014/main" id="{FA324640-9E5F-48F1-877A-FF7425EE988A}"/>
              </a:ext>
            </a:extLst>
          </p:cNvPr>
          <p:cNvSpPr txBox="1"/>
          <p:nvPr/>
        </p:nvSpPr>
        <p:spPr>
          <a:xfrm>
            <a:off x="7386319" y="1468000"/>
            <a:ext cx="4763367" cy="923330"/>
          </a:xfrm>
          <a:prstGeom prst="rect">
            <a:avLst/>
          </a:prstGeom>
          <a:noFill/>
        </p:spPr>
        <p:txBody>
          <a:bodyPr wrap="square" rtlCol="0">
            <a:spAutoFit/>
          </a:bodyPr>
          <a:lstStyle/>
          <a:p>
            <a:r>
              <a:rPr lang="de-DE" dirty="0"/>
              <a:t>Rechnungsformular. Es empfiehlt sich mindestens zwei anzulegen, eine für die Beitragsrechnungen und eine für Artikel</a:t>
            </a:r>
          </a:p>
        </p:txBody>
      </p:sp>
      <p:pic>
        <p:nvPicPr>
          <p:cNvPr id="4" name="Grafik 3">
            <a:extLst>
              <a:ext uri="{FF2B5EF4-FFF2-40B4-BE49-F238E27FC236}">
                <a16:creationId xmlns:a16="http://schemas.microsoft.com/office/drawing/2014/main" id="{87DDAE2F-9B51-4F24-ABB4-A2AA66BA62BD}"/>
              </a:ext>
            </a:extLst>
          </p:cNvPr>
          <p:cNvPicPr>
            <a:picLocks noChangeAspect="1"/>
          </p:cNvPicPr>
          <p:nvPr/>
        </p:nvPicPr>
        <p:blipFill>
          <a:blip r:embed="rId3"/>
          <a:stretch>
            <a:fillRect/>
          </a:stretch>
        </p:blipFill>
        <p:spPr>
          <a:xfrm>
            <a:off x="773984" y="1614200"/>
            <a:ext cx="5758224" cy="4504611"/>
          </a:xfrm>
          <a:prstGeom prst="rect">
            <a:avLst/>
          </a:prstGeom>
        </p:spPr>
      </p:pic>
      <p:cxnSp>
        <p:nvCxnSpPr>
          <p:cNvPr id="6" name="Gerade Verbindung mit Pfeil 5">
            <a:extLst>
              <a:ext uri="{FF2B5EF4-FFF2-40B4-BE49-F238E27FC236}">
                <a16:creationId xmlns:a16="http://schemas.microsoft.com/office/drawing/2014/main" id="{0551AE6C-9CD5-4780-BD90-1D4BAA638AF3}"/>
              </a:ext>
            </a:extLst>
          </p:cNvPr>
          <p:cNvCxnSpPr>
            <a:cxnSpLocks/>
            <a:stCxn id="5" idx="1"/>
          </p:cNvCxnSpPr>
          <p:nvPr/>
        </p:nvCxnSpPr>
        <p:spPr>
          <a:xfrm flipH="1">
            <a:off x="2833635" y="1929665"/>
            <a:ext cx="4552684" cy="192890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44" name="Textfeld 43">
            <a:extLst>
              <a:ext uri="{FF2B5EF4-FFF2-40B4-BE49-F238E27FC236}">
                <a16:creationId xmlns:a16="http://schemas.microsoft.com/office/drawing/2014/main" id="{778DE7CF-0751-40DE-B44F-5AA6CA301D82}"/>
              </a:ext>
            </a:extLst>
          </p:cNvPr>
          <p:cNvSpPr txBox="1"/>
          <p:nvPr/>
        </p:nvSpPr>
        <p:spPr>
          <a:xfrm>
            <a:off x="7386319" y="2326169"/>
            <a:ext cx="4763367" cy="923330"/>
          </a:xfrm>
          <a:prstGeom prst="rect">
            <a:avLst/>
          </a:prstGeom>
          <a:noFill/>
        </p:spPr>
        <p:txBody>
          <a:bodyPr wrap="square" rtlCol="0">
            <a:spAutoFit/>
          </a:bodyPr>
          <a:lstStyle/>
          <a:p>
            <a:r>
              <a:rPr lang="de-DE" dirty="0"/>
              <a:t>Soll die Rechnung sofort gedruckt werden oder erstmal nur in der Rechnungsübersicht gespeichert?</a:t>
            </a:r>
          </a:p>
        </p:txBody>
      </p:sp>
      <p:cxnSp>
        <p:nvCxnSpPr>
          <p:cNvPr id="45" name="Gerade Verbindung mit Pfeil 44">
            <a:extLst>
              <a:ext uri="{FF2B5EF4-FFF2-40B4-BE49-F238E27FC236}">
                <a16:creationId xmlns:a16="http://schemas.microsoft.com/office/drawing/2014/main" id="{95AB1019-248B-4283-A921-0C99A451FAC3}"/>
              </a:ext>
            </a:extLst>
          </p:cNvPr>
          <p:cNvCxnSpPr>
            <a:cxnSpLocks/>
            <a:stCxn id="44" idx="1"/>
          </p:cNvCxnSpPr>
          <p:nvPr/>
        </p:nvCxnSpPr>
        <p:spPr>
          <a:xfrm flipH="1">
            <a:off x="4200211" y="2787834"/>
            <a:ext cx="3186108" cy="100557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47" name="Textfeld 46">
            <a:extLst>
              <a:ext uri="{FF2B5EF4-FFF2-40B4-BE49-F238E27FC236}">
                <a16:creationId xmlns:a16="http://schemas.microsoft.com/office/drawing/2014/main" id="{8FFB62BB-DA3A-4AC6-9F83-5709FF1059F3}"/>
              </a:ext>
            </a:extLst>
          </p:cNvPr>
          <p:cNvSpPr txBox="1"/>
          <p:nvPr/>
        </p:nvSpPr>
        <p:spPr>
          <a:xfrm>
            <a:off x="7386319" y="3184338"/>
            <a:ext cx="4763367" cy="646331"/>
          </a:xfrm>
          <a:prstGeom prst="rect">
            <a:avLst/>
          </a:prstGeom>
          <a:noFill/>
        </p:spPr>
        <p:txBody>
          <a:bodyPr wrap="square" rtlCol="0">
            <a:spAutoFit/>
          </a:bodyPr>
          <a:lstStyle/>
          <a:p>
            <a:r>
              <a:rPr lang="de-DE" dirty="0"/>
              <a:t>Bei gebuchter Belegablage: Soll der Beleg in dieser zur späteren Zuordnung abgelegt werden</a:t>
            </a:r>
          </a:p>
        </p:txBody>
      </p:sp>
      <p:cxnSp>
        <p:nvCxnSpPr>
          <p:cNvPr id="48" name="Gerade Verbindung mit Pfeil 47">
            <a:extLst>
              <a:ext uri="{FF2B5EF4-FFF2-40B4-BE49-F238E27FC236}">
                <a16:creationId xmlns:a16="http://schemas.microsoft.com/office/drawing/2014/main" id="{1ED66B88-EE68-48C9-8360-D83DE02131BA}"/>
              </a:ext>
            </a:extLst>
          </p:cNvPr>
          <p:cNvCxnSpPr>
            <a:cxnSpLocks/>
            <a:stCxn id="47" idx="1"/>
          </p:cNvCxnSpPr>
          <p:nvPr/>
        </p:nvCxnSpPr>
        <p:spPr>
          <a:xfrm flipH="1">
            <a:off x="5526593" y="3507504"/>
            <a:ext cx="1859726" cy="351063"/>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50" name="Textfeld 49">
            <a:extLst>
              <a:ext uri="{FF2B5EF4-FFF2-40B4-BE49-F238E27FC236}">
                <a16:creationId xmlns:a16="http://schemas.microsoft.com/office/drawing/2014/main" id="{B3DB6CDB-01BB-4F2E-9C00-04810889334F}"/>
              </a:ext>
            </a:extLst>
          </p:cNvPr>
          <p:cNvSpPr txBox="1"/>
          <p:nvPr/>
        </p:nvSpPr>
        <p:spPr>
          <a:xfrm>
            <a:off x="7386319" y="3742734"/>
            <a:ext cx="4763367" cy="2862322"/>
          </a:xfrm>
          <a:prstGeom prst="rect">
            <a:avLst/>
          </a:prstGeom>
          <a:noFill/>
        </p:spPr>
        <p:txBody>
          <a:bodyPr wrap="square" rtlCol="0">
            <a:spAutoFit/>
          </a:bodyPr>
          <a:lstStyle/>
          <a:p>
            <a:r>
              <a:rPr lang="de-DE" dirty="0"/>
              <a:t>Buchungsoptionen:</a:t>
            </a:r>
          </a:p>
          <a:p>
            <a:pPr marL="285750" indent="-285750">
              <a:buFontTx/>
              <a:buChar char="-"/>
            </a:pPr>
            <a:r>
              <a:rPr lang="de-DE" dirty="0"/>
              <a:t>Keine Buchung: Es wird kein offener Posten angelegt</a:t>
            </a:r>
          </a:p>
          <a:p>
            <a:pPr marL="285750" indent="-285750">
              <a:buFontTx/>
              <a:buChar char="-"/>
            </a:pPr>
            <a:r>
              <a:rPr lang="de-DE" dirty="0"/>
              <a:t>Für Gesamtbetrag: Es wird 1 offener Posten angelegt, in diesem fall können die einzelnen Positionen nicht auf unterschiedliche Konten gebucht werden</a:t>
            </a:r>
          </a:p>
          <a:p>
            <a:pPr marL="285750" indent="-285750">
              <a:buFontTx/>
              <a:buChar char="-"/>
            </a:pPr>
            <a:r>
              <a:rPr lang="de-DE" dirty="0"/>
              <a:t>Für jede Position: Für jede Position wird ein offener Posten angelegt, hier ist eine Aufteilung möglich</a:t>
            </a:r>
          </a:p>
        </p:txBody>
      </p:sp>
      <p:cxnSp>
        <p:nvCxnSpPr>
          <p:cNvPr id="51" name="Gerade Verbindung mit Pfeil 50">
            <a:extLst>
              <a:ext uri="{FF2B5EF4-FFF2-40B4-BE49-F238E27FC236}">
                <a16:creationId xmlns:a16="http://schemas.microsoft.com/office/drawing/2014/main" id="{EE3E9C36-FDE5-41BE-A0E7-098DDD9D9715}"/>
              </a:ext>
            </a:extLst>
          </p:cNvPr>
          <p:cNvCxnSpPr>
            <a:cxnSpLocks/>
            <a:stCxn id="50" idx="1"/>
          </p:cNvCxnSpPr>
          <p:nvPr/>
        </p:nvCxnSpPr>
        <p:spPr>
          <a:xfrm flipH="1" flipV="1">
            <a:off x="5938577" y="4051416"/>
            <a:ext cx="1447742" cy="112247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3760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44"/>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4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50"/>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4" grpId="0"/>
      <p:bldP spid="44" grpId="1"/>
      <p:bldP spid="47" grpId="0"/>
      <p:bldP spid="50" grpId="0"/>
      <p:bldP spid="50" grpId="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9826C-370E-48F4-B4BA-1E17F0E83CED}"/>
              </a:ext>
            </a:extLst>
          </p:cNvPr>
          <p:cNvSpPr>
            <a:spLocks noGrp="1"/>
          </p:cNvSpPr>
          <p:nvPr>
            <p:ph type="title"/>
          </p:nvPr>
        </p:nvSpPr>
        <p:spPr/>
        <p:txBody>
          <a:bodyPr/>
          <a:lstStyle/>
          <a:p>
            <a:r>
              <a:rPr lang="de-DE" dirty="0"/>
              <a:t>Neue Artikelrechnung</a:t>
            </a:r>
            <a:endParaRPr lang="LID4096" dirty="0"/>
          </a:p>
        </p:txBody>
      </p:sp>
      <p:sp>
        <p:nvSpPr>
          <p:cNvPr id="5" name="Textfeld 4">
            <a:extLst>
              <a:ext uri="{FF2B5EF4-FFF2-40B4-BE49-F238E27FC236}">
                <a16:creationId xmlns:a16="http://schemas.microsoft.com/office/drawing/2014/main" id="{FA324640-9E5F-48F1-877A-FF7425EE988A}"/>
              </a:ext>
            </a:extLst>
          </p:cNvPr>
          <p:cNvSpPr txBox="1"/>
          <p:nvPr/>
        </p:nvSpPr>
        <p:spPr>
          <a:xfrm>
            <a:off x="7346125" y="1468000"/>
            <a:ext cx="4763367" cy="369332"/>
          </a:xfrm>
          <a:prstGeom prst="rect">
            <a:avLst/>
          </a:prstGeom>
          <a:noFill/>
        </p:spPr>
        <p:txBody>
          <a:bodyPr wrap="square" rtlCol="0">
            <a:spAutoFit/>
          </a:bodyPr>
          <a:lstStyle/>
          <a:p>
            <a:r>
              <a:rPr lang="de-DE" dirty="0"/>
              <a:t>Zahlart und Einzahlungskonto des Vereins</a:t>
            </a:r>
          </a:p>
        </p:txBody>
      </p:sp>
      <p:pic>
        <p:nvPicPr>
          <p:cNvPr id="4" name="Grafik 3">
            <a:extLst>
              <a:ext uri="{FF2B5EF4-FFF2-40B4-BE49-F238E27FC236}">
                <a16:creationId xmlns:a16="http://schemas.microsoft.com/office/drawing/2014/main" id="{87DDAE2F-9B51-4F24-ABB4-A2AA66BA62BD}"/>
              </a:ext>
            </a:extLst>
          </p:cNvPr>
          <p:cNvPicPr>
            <a:picLocks noChangeAspect="1"/>
          </p:cNvPicPr>
          <p:nvPr/>
        </p:nvPicPr>
        <p:blipFill>
          <a:blip r:embed="rId3"/>
          <a:stretch>
            <a:fillRect/>
          </a:stretch>
        </p:blipFill>
        <p:spPr>
          <a:xfrm>
            <a:off x="773984" y="1614200"/>
            <a:ext cx="5758224" cy="4504611"/>
          </a:xfrm>
          <a:prstGeom prst="rect">
            <a:avLst/>
          </a:prstGeom>
        </p:spPr>
      </p:pic>
      <p:cxnSp>
        <p:nvCxnSpPr>
          <p:cNvPr id="6" name="Gerade Verbindung mit Pfeil 5">
            <a:extLst>
              <a:ext uri="{FF2B5EF4-FFF2-40B4-BE49-F238E27FC236}">
                <a16:creationId xmlns:a16="http://schemas.microsoft.com/office/drawing/2014/main" id="{0551AE6C-9CD5-4780-BD90-1D4BAA638AF3}"/>
              </a:ext>
            </a:extLst>
          </p:cNvPr>
          <p:cNvCxnSpPr>
            <a:cxnSpLocks/>
            <a:stCxn id="5" idx="1"/>
          </p:cNvCxnSpPr>
          <p:nvPr/>
        </p:nvCxnSpPr>
        <p:spPr>
          <a:xfrm flipH="1">
            <a:off x="3768132" y="1652666"/>
            <a:ext cx="3577993" cy="2597787"/>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3" name="Textfeld 12">
            <a:extLst>
              <a:ext uri="{FF2B5EF4-FFF2-40B4-BE49-F238E27FC236}">
                <a16:creationId xmlns:a16="http://schemas.microsoft.com/office/drawing/2014/main" id="{A42644B4-41BE-4C16-BF3D-F9A5EB954907}"/>
              </a:ext>
            </a:extLst>
          </p:cNvPr>
          <p:cNvSpPr txBox="1"/>
          <p:nvPr/>
        </p:nvSpPr>
        <p:spPr>
          <a:xfrm>
            <a:off x="7346125" y="1875798"/>
            <a:ext cx="4763367" cy="369332"/>
          </a:xfrm>
          <a:prstGeom prst="rect">
            <a:avLst/>
          </a:prstGeom>
          <a:noFill/>
        </p:spPr>
        <p:txBody>
          <a:bodyPr wrap="square" rtlCol="0">
            <a:spAutoFit/>
          </a:bodyPr>
          <a:lstStyle/>
          <a:p>
            <a:r>
              <a:rPr lang="de-DE" dirty="0"/>
              <a:t>Neuen Artikel anlegen</a:t>
            </a:r>
          </a:p>
        </p:txBody>
      </p:sp>
      <p:cxnSp>
        <p:nvCxnSpPr>
          <p:cNvPr id="14" name="Gerade Verbindung mit Pfeil 13">
            <a:extLst>
              <a:ext uri="{FF2B5EF4-FFF2-40B4-BE49-F238E27FC236}">
                <a16:creationId xmlns:a16="http://schemas.microsoft.com/office/drawing/2014/main" id="{46D009ED-5E8A-4360-971E-021EFF966A2B}"/>
              </a:ext>
            </a:extLst>
          </p:cNvPr>
          <p:cNvCxnSpPr>
            <a:cxnSpLocks/>
            <a:stCxn id="13" idx="1"/>
          </p:cNvCxnSpPr>
          <p:nvPr/>
        </p:nvCxnSpPr>
        <p:spPr>
          <a:xfrm flipH="1">
            <a:off x="1296237" y="2060464"/>
            <a:ext cx="6049888" cy="2652213"/>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6" name="Textfeld 15">
            <a:extLst>
              <a:ext uri="{FF2B5EF4-FFF2-40B4-BE49-F238E27FC236}">
                <a16:creationId xmlns:a16="http://schemas.microsoft.com/office/drawing/2014/main" id="{7CB664AE-25F5-47C7-B52C-1B4327816BD0}"/>
              </a:ext>
            </a:extLst>
          </p:cNvPr>
          <p:cNvSpPr txBox="1"/>
          <p:nvPr/>
        </p:nvSpPr>
        <p:spPr>
          <a:xfrm>
            <a:off x="7346125" y="2322062"/>
            <a:ext cx="4763367" cy="369332"/>
          </a:xfrm>
          <a:prstGeom prst="rect">
            <a:avLst/>
          </a:prstGeom>
          <a:noFill/>
        </p:spPr>
        <p:txBody>
          <a:bodyPr wrap="square" rtlCol="0">
            <a:spAutoFit/>
          </a:bodyPr>
          <a:lstStyle/>
          <a:p>
            <a:r>
              <a:rPr lang="de-DE" dirty="0"/>
              <a:t>Artikel aus Artikelstamm hinzufügen</a:t>
            </a:r>
          </a:p>
        </p:txBody>
      </p:sp>
      <p:cxnSp>
        <p:nvCxnSpPr>
          <p:cNvPr id="17" name="Gerade Verbindung mit Pfeil 16">
            <a:extLst>
              <a:ext uri="{FF2B5EF4-FFF2-40B4-BE49-F238E27FC236}">
                <a16:creationId xmlns:a16="http://schemas.microsoft.com/office/drawing/2014/main" id="{8A004AAD-F7DB-4E32-9D9B-58B3E6BECD8D}"/>
              </a:ext>
            </a:extLst>
          </p:cNvPr>
          <p:cNvCxnSpPr>
            <a:cxnSpLocks/>
            <a:stCxn id="16" idx="1"/>
          </p:cNvCxnSpPr>
          <p:nvPr/>
        </p:nvCxnSpPr>
        <p:spPr>
          <a:xfrm flipH="1">
            <a:off x="1597688" y="2506728"/>
            <a:ext cx="5748437" cy="220594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9" name="Textfeld 18">
            <a:extLst>
              <a:ext uri="{FF2B5EF4-FFF2-40B4-BE49-F238E27FC236}">
                <a16:creationId xmlns:a16="http://schemas.microsoft.com/office/drawing/2014/main" id="{A4865304-45A1-452C-ADDB-DC932B87F555}"/>
              </a:ext>
            </a:extLst>
          </p:cNvPr>
          <p:cNvSpPr txBox="1"/>
          <p:nvPr/>
        </p:nvSpPr>
        <p:spPr>
          <a:xfrm>
            <a:off x="7346125" y="2768326"/>
            <a:ext cx="4763367" cy="646331"/>
          </a:xfrm>
          <a:prstGeom prst="rect">
            <a:avLst/>
          </a:prstGeom>
          <a:noFill/>
        </p:spPr>
        <p:txBody>
          <a:bodyPr wrap="square" rtlCol="0">
            <a:spAutoFit/>
          </a:bodyPr>
          <a:lstStyle/>
          <a:p>
            <a:r>
              <a:rPr lang="de-DE" dirty="0"/>
              <a:t>Schnelle Erfassung, direkt in einer Rechnungsposition</a:t>
            </a:r>
          </a:p>
        </p:txBody>
      </p:sp>
      <p:cxnSp>
        <p:nvCxnSpPr>
          <p:cNvPr id="20" name="Gerade Verbindung mit Pfeil 19">
            <a:extLst>
              <a:ext uri="{FF2B5EF4-FFF2-40B4-BE49-F238E27FC236}">
                <a16:creationId xmlns:a16="http://schemas.microsoft.com/office/drawing/2014/main" id="{9BE5C1A5-18F2-44C4-986B-76DBCFC15998}"/>
              </a:ext>
            </a:extLst>
          </p:cNvPr>
          <p:cNvCxnSpPr>
            <a:cxnSpLocks/>
            <a:stCxn id="19" idx="1"/>
          </p:cNvCxnSpPr>
          <p:nvPr/>
        </p:nvCxnSpPr>
        <p:spPr>
          <a:xfrm flipH="1">
            <a:off x="2974313" y="3091492"/>
            <a:ext cx="4371812" cy="1605225"/>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22" name="Textfeld 21">
            <a:extLst>
              <a:ext uri="{FF2B5EF4-FFF2-40B4-BE49-F238E27FC236}">
                <a16:creationId xmlns:a16="http://schemas.microsoft.com/office/drawing/2014/main" id="{63E788D5-60BB-4423-96F4-172676FA569F}"/>
              </a:ext>
            </a:extLst>
          </p:cNvPr>
          <p:cNvSpPr txBox="1"/>
          <p:nvPr/>
        </p:nvSpPr>
        <p:spPr>
          <a:xfrm>
            <a:off x="7346125" y="3491589"/>
            <a:ext cx="4763367" cy="369332"/>
          </a:xfrm>
          <a:prstGeom prst="rect">
            <a:avLst/>
          </a:prstGeom>
          <a:noFill/>
        </p:spPr>
        <p:txBody>
          <a:bodyPr wrap="square" rtlCol="0">
            <a:spAutoFit/>
          </a:bodyPr>
          <a:lstStyle/>
          <a:p>
            <a:r>
              <a:rPr lang="de-DE" dirty="0"/>
              <a:t>Artikel bearbeiten, löschen, Reihenfolge ändern</a:t>
            </a:r>
          </a:p>
        </p:txBody>
      </p:sp>
      <p:cxnSp>
        <p:nvCxnSpPr>
          <p:cNvPr id="23" name="Gerade Verbindung mit Pfeil 22">
            <a:extLst>
              <a:ext uri="{FF2B5EF4-FFF2-40B4-BE49-F238E27FC236}">
                <a16:creationId xmlns:a16="http://schemas.microsoft.com/office/drawing/2014/main" id="{9D314E9F-FFD1-46D8-8D3D-D91D36EEAD6B}"/>
              </a:ext>
            </a:extLst>
          </p:cNvPr>
          <p:cNvCxnSpPr>
            <a:cxnSpLocks/>
            <a:stCxn id="22" idx="1"/>
          </p:cNvCxnSpPr>
          <p:nvPr/>
        </p:nvCxnSpPr>
        <p:spPr>
          <a:xfrm flipH="1">
            <a:off x="3677697" y="3676255"/>
            <a:ext cx="3668428" cy="103642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0027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0"/>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23"/>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3" grpId="0"/>
      <p:bldP spid="13" grpId="1"/>
      <p:bldP spid="16" grpId="0"/>
      <p:bldP spid="16" grpId="1"/>
      <p:bldP spid="19" grpId="0"/>
      <p:bldP spid="19" grpId="1"/>
      <p:bldP spid="22" grpId="0"/>
      <p:bldP spid="22" grpId="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9826C-370E-48F4-B4BA-1E17F0E83CED}"/>
              </a:ext>
            </a:extLst>
          </p:cNvPr>
          <p:cNvSpPr>
            <a:spLocks noGrp="1"/>
          </p:cNvSpPr>
          <p:nvPr>
            <p:ph type="title"/>
          </p:nvPr>
        </p:nvSpPr>
        <p:spPr/>
        <p:txBody>
          <a:bodyPr/>
          <a:lstStyle/>
          <a:p>
            <a:r>
              <a:rPr lang="de-DE" dirty="0"/>
              <a:t>Neue Artikelrechnung</a:t>
            </a:r>
            <a:endParaRPr lang="LID4096" dirty="0"/>
          </a:p>
        </p:txBody>
      </p:sp>
      <p:sp>
        <p:nvSpPr>
          <p:cNvPr id="5" name="Textfeld 4">
            <a:extLst>
              <a:ext uri="{FF2B5EF4-FFF2-40B4-BE49-F238E27FC236}">
                <a16:creationId xmlns:a16="http://schemas.microsoft.com/office/drawing/2014/main" id="{FA324640-9E5F-48F1-877A-FF7425EE988A}"/>
              </a:ext>
            </a:extLst>
          </p:cNvPr>
          <p:cNvSpPr txBox="1"/>
          <p:nvPr/>
        </p:nvSpPr>
        <p:spPr>
          <a:xfrm>
            <a:off x="7346125" y="1468000"/>
            <a:ext cx="4763367" cy="646331"/>
          </a:xfrm>
          <a:prstGeom prst="rect">
            <a:avLst/>
          </a:prstGeom>
          <a:noFill/>
        </p:spPr>
        <p:txBody>
          <a:bodyPr wrap="square" rtlCol="0">
            <a:spAutoFit/>
          </a:bodyPr>
          <a:lstStyle/>
          <a:p>
            <a:r>
              <a:rPr lang="de-DE" dirty="0"/>
              <a:t>Rechnung zur späteren Weiterbearbeitung zwischenspeichern</a:t>
            </a:r>
          </a:p>
        </p:txBody>
      </p:sp>
      <p:pic>
        <p:nvPicPr>
          <p:cNvPr id="4" name="Grafik 3">
            <a:extLst>
              <a:ext uri="{FF2B5EF4-FFF2-40B4-BE49-F238E27FC236}">
                <a16:creationId xmlns:a16="http://schemas.microsoft.com/office/drawing/2014/main" id="{87DDAE2F-9B51-4F24-ABB4-A2AA66BA62BD}"/>
              </a:ext>
            </a:extLst>
          </p:cNvPr>
          <p:cNvPicPr>
            <a:picLocks noChangeAspect="1"/>
          </p:cNvPicPr>
          <p:nvPr/>
        </p:nvPicPr>
        <p:blipFill>
          <a:blip r:embed="rId3"/>
          <a:stretch>
            <a:fillRect/>
          </a:stretch>
        </p:blipFill>
        <p:spPr>
          <a:xfrm>
            <a:off x="773984" y="1614200"/>
            <a:ext cx="5758224" cy="4504611"/>
          </a:xfrm>
          <a:prstGeom prst="rect">
            <a:avLst/>
          </a:prstGeom>
        </p:spPr>
      </p:pic>
      <p:cxnSp>
        <p:nvCxnSpPr>
          <p:cNvPr id="6" name="Gerade Verbindung mit Pfeil 5">
            <a:extLst>
              <a:ext uri="{FF2B5EF4-FFF2-40B4-BE49-F238E27FC236}">
                <a16:creationId xmlns:a16="http://schemas.microsoft.com/office/drawing/2014/main" id="{0551AE6C-9CD5-4780-BD90-1D4BAA638AF3}"/>
              </a:ext>
            </a:extLst>
          </p:cNvPr>
          <p:cNvCxnSpPr>
            <a:cxnSpLocks/>
            <a:stCxn id="5" idx="1"/>
          </p:cNvCxnSpPr>
          <p:nvPr/>
        </p:nvCxnSpPr>
        <p:spPr>
          <a:xfrm flipH="1">
            <a:off x="1045029" y="1791166"/>
            <a:ext cx="6301096" cy="4157458"/>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3" name="Textfeld 12">
            <a:extLst>
              <a:ext uri="{FF2B5EF4-FFF2-40B4-BE49-F238E27FC236}">
                <a16:creationId xmlns:a16="http://schemas.microsoft.com/office/drawing/2014/main" id="{A42644B4-41BE-4C16-BF3D-F9A5EB954907}"/>
              </a:ext>
            </a:extLst>
          </p:cNvPr>
          <p:cNvSpPr txBox="1"/>
          <p:nvPr/>
        </p:nvSpPr>
        <p:spPr>
          <a:xfrm>
            <a:off x="7346125" y="2095422"/>
            <a:ext cx="4763367" cy="646331"/>
          </a:xfrm>
          <a:prstGeom prst="rect">
            <a:avLst/>
          </a:prstGeom>
          <a:noFill/>
        </p:spPr>
        <p:txBody>
          <a:bodyPr wrap="square" rtlCol="0">
            <a:spAutoFit/>
          </a:bodyPr>
          <a:lstStyle/>
          <a:p>
            <a:r>
              <a:rPr lang="de-DE" dirty="0"/>
              <a:t>Ein Angebot erstellen, aus einem Angebot kann später eine Rechnung erstellt werden</a:t>
            </a:r>
          </a:p>
        </p:txBody>
      </p:sp>
      <p:cxnSp>
        <p:nvCxnSpPr>
          <p:cNvPr id="14" name="Gerade Verbindung mit Pfeil 13">
            <a:extLst>
              <a:ext uri="{FF2B5EF4-FFF2-40B4-BE49-F238E27FC236}">
                <a16:creationId xmlns:a16="http://schemas.microsoft.com/office/drawing/2014/main" id="{46D009ED-5E8A-4360-971E-021EFF966A2B}"/>
              </a:ext>
            </a:extLst>
          </p:cNvPr>
          <p:cNvCxnSpPr>
            <a:cxnSpLocks/>
            <a:stCxn id="13" idx="1"/>
          </p:cNvCxnSpPr>
          <p:nvPr/>
        </p:nvCxnSpPr>
        <p:spPr>
          <a:xfrm flipH="1">
            <a:off x="2280976" y="2418588"/>
            <a:ext cx="5065149" cy="3530036"/>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6" name="Textfeld 15">
            <a:extLst>
              <a:ext uri="{FF2B5EF4-FFF2-40B4-BE49-F238E27FC236}">
                <a16:creationId xmlns:a16="http://schemas.microsoft.com/office/drawing/2014/main" id="{7CB664AE-25F5-47C7-B52C-1B4327816BD0}"/>
              </a:ext>
            </a:extLst>
          </p:cNvPr>
          <p:cNvSpPr txBox="1"/>
          <p:nvPr/>
        </p:nvSpPr>
        <p:spPr>
          <a:xfrm>
            <a:off x="7346125" y="2908811"/>
            <a:ext cx="4763367" cy="646331"/>
          </a:xfrm>
          <a:prstGeom prst="rect">
            <a:avLst/>
          </a:prstGeom>
          <a:noFill/>
        </p:spPr>
        <p:txBody>
          <a:bodyPr wrap="square" rtlCol="0">
            <a:spAutoFit/>
          </a:bodyPr>
          <a:lstStyle/>
          <a:p>
            <a:r>
              <a:rPr lang="de-DE" dirty="0"/>
              <a:t>Rechnung erstellen, Offene Posten erstellen, Dokument erzeugen</a:t>
            </a:r>
          </a:p>
        </p:txBody>
      </p:sp>
      <p:cxnSp>
        <p:nvCxnSpPr>
          <p:cNvPr id="17" name="Gerade Verbindung mit Pfeil 16">
            <a:extLst>
              <a:ext uri="{FF2B5EF4-FFF2-40B4-BE49-F238E27FC236}">
                <a16:creationId xmlns:a16="http://schemas.microsoft.com/office/drawing/2014/main" id="{8A004AAD-F7DB-4E32-9D9B-58B3E6BECD8D}"/>
              </a:ext>
            </a:extLst>
          </p:cNvPr>
          <p:cNvCxnSpPr>
            <a:cxnSpLocks/>
            <a:stCxn id="16" idx="1"/>
          </p:cNvCxnSpPr>
          <p:nvPr/>
        </p:nvCxnSpPr>
        <p:spPr>
          <a:xfrm flipH="1">
            <a:off x="3094892" y="3231977"/>
            <a:ext cx="4251233" cy="2596067"/>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8" name="Textfeld 17">
            <a:extLst>
              <a:ext uri="{FF2B5EF4-FFF2-40B4-BE49-F238E27FC236}">
                <a16:creationId xmlns:a16="http://schemas.microsoft.com/office/drawing/2014/main" id="{33C203F9-1299-43E7-B1E8-85390E858E25}"/>
              </a:ext>
            </a:extLst>
          </p:cNvPr>
          <p:cNvSpPr txBox="1"/>
          <p:nvPr/>
        </p:nvSpPr>
        <p:spPr>
          <a:xfrm>
            <a:off x="7428633" y="3583700"/>
            <a:ext cx="4763367" cy="369332"/>
          </a:xfrm>
          <a:prstGeom prst="rect">
            <a:avLst/>
          </a:prstGeom>
          <a:noFill/>
        </p:spPr>
        <p:txBody>
          <a:bodyPr wrap="square" rtlCol="0">
            <a:spAutoFit/>
          </a:bodyPr>
          <a:lstStyle/>
          <a:p>
            <a:r>
              <a:rPr lang="de-DE" dirty="0"/>
              <a:t>Rechnungsvorschau</a:t>
            </a:r>
          </a:p>
        </p:txBody>
      </p:sp>
      <p:cxnSp>
        <p:nvCxnSpPr>
          <p:cNvPr id="21" name="Gerade Verbindung mit Pfeil 20">
            <a:extLst>
              <a:ext uri="{FF2B5EF4-FFF2-40B4-BE49-F238E27FC236}">
                <a16:creationId xmlns:a16="http://schemas.microsoft.com/office/drawing/2014/main" id="{B059E635-A942-4C2F-A7D9-306BD8921239}"/>
              </a:ext>
            </a:extLst>
          </p:cNvPr>
          <p:cNvCxnSpPr>
            <a:cxnSpLocks/>
            <a:stCxn id="18" idx="1"/>
          </p:cNvCxnSpPr>
          <p:nvPr/>
        </p:nvCxnSpPr>
        <p:spPr>
          <a:xfrm flipH="1">
            <a:off x="4067461" y="3768366"/>
            <a:ext cx="3361172" cy="2180258"/>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5403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3" grpId="0"/>
      <p:bldP spid="13" grpId="1"/>
      <p:bldP spid="16" grpId="0"/>
      <p:bldP spid="16" grpId="1"/>
      <p:bldP spid="18" grpId="0"/>
      <p:bldP spid="18" grpId="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9826C-370E-48F4-B4BA-1E17F0E83CED}"/>
              </a:ext>
            </a:extLst>
          </p:cNvPr>
          <p:cNvSpPr>
            <a:spLocks noGrp="1"/>
          </p:cNvSpPr>
          <p:nvPr>
            <p:ph type="title"/>
          </p:nvPr>
        </p:nvSpPr>
        <p:spPr/>
        <p:txBody>
          <a:bodyPr/>
          <a:lstStyle/>
          <a:p>
            <a:r>
              <a:rPr lang="de-DE" dirty="0"/>
              <a:t>Mahnwesen</a:t>
            </a:r>
            <a:endParaRPr lang="LID4096" dirty="0"/>
          </a:p>
        </p:txBody>
      </p:sp>
      <p:sp>
        <p:nvSpPr>
          <p:cNvPr id="12" name="Inhaltsplatzhalter 2">
            <a:extLst>
              <a:ext uri="{FF2B5EF4-FFF2-40B4-BE49-F238E27FC236}">
                <a16:creationId xmlns:a16="http://schemas.microsoft.com/office/drawing/2014/main" id="{AD255C03-D90E-423B-A59B-C2D0E5561066}"/>
              </a:ext>
            </a:extLst>
          </p:cNvPr>
          <p:cNvSpPr>
            <a:spLocks noGrp="1"/>
          </p:cNvSpPr>
          <p:nvPr>
            <p:ph idx="1"/>
          </p:nvPr>
        </p:nvSpPr>
        <p:spPr>
          <a:xfrm>
            <a:off x="838200" y="1437335"/>
            <a:ext cx="10515600" cy="5234770"/>
          </a:xfrm>
        </p:spPr>
        <p:txBody>
          <a:bodyPr>
            <a:normAutofit/>
          </a:bodyPr>
          <a:lstStyle/>
          <a:p>
            <a:pPr marL="0" indent="0">
              <a:buNone/>
            </a:pPr>
            <a:r>
              <a:rPr lang="de-DE" dirty="0"/>
              <a:t>Auf Wunsch kann in Netxp-Verein das Mahnwesen aktiviert werden. Es können bis zu 3 Mahnstufen eingerichtet werden. Hierbei ist zu bestimmen wie viele Tagen nach dem Erreichen eines Status die Mahnung erstellt werden kann. Weiterhin kann die Höhe der Verzugszinsen und die Höhe der Mahngebühren bestimmt werden.</a:t>
            </a:r>
          </a:p>
          <a:p>
            <a:pPr marL="0" indent="0">
              <a:buNone/>
            </a:pPr>
            <a:r>
              <a:rPr lang="de-DE" dirty="0"/>
              <a:t>Für Verzugszinsen und Mahngebühren müssen auch die </a:t>
            </a:r>
            <a:br>
              <a:rPr lang="de-DE" dirty="0"/>
            </a:br>
            <a:r>
              <a:rPr lang="de-DE" dirty="0"/>
              <a:t>E/A-Stellen bestimmt werden, in die Einnahmen gebucht werden sollen. Es werden auch bis zu 3 Vorlagen benötigt, für jeden Mahnstufe eine.</a:t>
            </a:r>
          </a:p>
        </p:txBody>
      </p:sp>
    </p:spTree>
    <p:extLst>
      <p:ext uri="{BB962C8B-B14F-4D97-AF65-F5344CB8AC3E}">
        <p14:creationId xmlns:p14="http://schemas.microsoft.com/office/powerpoint/2010/main" val="267231528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A4F1F2-5689-4701-97E9-1AE4C9544DFA}"/>
              </a:ext>
            </a:extLst>
          </p:cNvPr>
          <p:cNvSpPr>
            <a:spLocks noGrp="1"/>
          </p:cNvSpPr>
          <p:nvPr>
            <p:ph type="title"/>
          </p:nvPr>
        </p:nvSpPr>
        <p:spPr/>
        <p:txBody>
          <a:bodyPr/>
          <a:lstStyle/>
          <a:p>
            <a:r>
              <a:rPr lang="de-DE" dirty="0"/>
              <a:t>Mahnwesen</a:t>
            </a:r>
            <a:endParaRPr lang="LID4096" dirty="0"/>
          </a:p>
        </p:txBody>
      </p:sp>
      <p:pic>
        <p:nvPicPr>
          <p:cNvPr id="4" name="Grafik 3">
            <a:extLst>
              <a:ext uri="{FF2B5EF4-FFF2-40B4-BE49-F238E27FC236}">
                <a16:creationId xmlns:a16="http://schemas.microsoft.com/office/drawing/2014/main" id="{C87329C7-C63F-44B9-8CEE-916C4A1E34EA}"/>
              </a:ext>
            </a:extLst>
          </p:cNvPr>
          <p:cNvPicPr>
            <a:picLocks noChangeAspect="1"/>
          </p:cNvPicPr>
          <p:nvPr/>
        </p:nvPicPr>
        <p:blipFill>
          <a:blip r:embed="rId2"/>
          <a:stretch>
            <a:fillRect/>
          </a:stretch>
        </p:blipFill>
        <p:spPr>
          <a:xfrm>
            <a:off x="838200" y="1638091"/>
            <a:ext cx="6638925" cy="4305300"/>
          </a:xfrm>
          <a:prstGeom prst="rect">
            <a:avLst/>
          </a:prstGeom>
        </p:spPr>
      </p:pic>
      <p:sp>
        <p:nvSpPr>
          <p:cNvPr id="5" name="Textfeld 4">
            <a:extLst>
              <a:ext uri="{FF2B5EF4-FFF2-40B4-BE49-F238E27FC236}">
                <a16:creationId xmlns:a16="http://schemas.microsoft.com/office/drawing/2014/main" id="{059F2929-94E7-4822-9804-C37EBE101287}"/>
              </a:ext>
            </a:extLst>
          </p:cNvPr>
          <p:cNvSpPr txBox="1"/>
          <p:nvPr/>
        </p:nvSpPr>
        <p:spPr>
          <a:xfrm>
            <a:off x="8058778" y="1467059"/>
            <a:ext cx="3687745" cy="1200329"/>
          </a:xfrm>
          <a:prstGeom prst="rect">
            <a:avLst/>
          </a:prstGeom>
          <a:noFill/>
        </p:spPr>
        <p:txBody>
          <a:bodyPr wrap="square" rtlCol="0">
            <a:spAutoFit/>
          </a:bodyPr>
          <a:lstStyle/>
          <a:p>
            <a:r>
              <a:rPr lang="de-DE" dirty="0"/>
              <a:t>Die Einstellungen finden Sie unter: </a:t>
            </a:r>
            <a:br>
              <a:rPr lang="de-DE" dirty="0"/>
            </a:br>
            <a:r>
              <a:rPr lang="de-DE" dirty="0"/>
              <a:t>Verwaltung → Optionen → Finanzdaten → Mahnungen</a:t>
            </a:r>
            <a:endParaRPr lang="LID4096" dirty="0"/>
          </a:p>
          <a:p>
            <a:endParaRPr lang="LID4096" dirty="0"/>
          </a:p>
        </p:txBody>
      </p:sp>
    </p:spTree>
    <p:extLst>
      <p:ext uri="{BB962C8B-B14F-4D97-AF65-F5344CB8AC3E}">
        <p14:creationId xmlns:p14="http://schemas.microsoft.com/office/powerpoint/2010/main" val="191996711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9F6A6D-E3ED-4BDA-A548-E4DDC2A40358}"/>
              </a:ext>
            </a:extLst>
          </p:cNvPr>
          <p:cNvSpPr>
            <a:spLocks noGrp="1"/>
          </p:cNvSpPr>
          <p:nvPr>
            <p:ph type="title"/>
          </p:nvPr>
        </p:nvSpPr>
        <p:spPr/>
        <p:txBody>
          <a:bodyPr/>
          <a:lstStyle/>
          <a:p>
            <a:r>
              <a:rPr lang="de-DE" dirty="0"/>
              <a:t>Mahnwesen</a:t>
            </a:r>
            <a:endParaRPr lang="LID4096" dirty="0"/>
          </a:p>
        </p:txBody>
      </p:sp>
      <p:pic>
        <p:nvPicPr>
          <p:cNvPr id="4" name="Grafik 3">
            <a:extLst>
              <a:ext uri="{FF2B5EF4-FFF2-40B4-BE49-F238E27FC236}">
                <a16:creationId xmlns:a16="http://schemas.microsoft.com/office/drawing/2014/main" id="{92CABCCC-ED24-4091-823E-F715C54838A2}"/>
              </a:ext>
            </a:extLst>
          </p:cNvPr>
          <p:cNvPicPr>
            <a:picLocks noChangeAspect="1"/>
          </p:cNvPicPr>
          <p:nvPr/>
        </p:nvPicPr>
        <p:blipFill>
          <a:blip r:embed="rId2"/>
          <a:stretch>
            <a:fillRect/>
          </a:stretch>
        </p:blipFill>
        <p:spPr>
          <a:xfrm>
            <a:off x="838200" y="2160396"/>
            <a:ext cx="6749577" cy="3193648"/>
          </a:xfrm>
          <a:prstGeom prst="rect">
            <a:avLst/>
          </a:prstGeom>
        </p:spPr>
      </p:pic>
      <p:sp>
        <p:nvSpPr>
          <p:cNvPr id="5" name="Textfeld 4">
            <a:extLst>
              <a:ext uri="{FF2B5EF4-FFF2-40B4-BE49-F238E27FC236}">
                <a16:creationId xmlns:a16="http://schemas.microsoft.com/office/drawing/2014/main" id="{41B4B83C-35A5-4001-9DD8-656C97F4A815}"/>
              </a:ext>
            </a:extLst>
          </p:cNvPr>
          <p:cNvSpPr txBox="1"/>
          <p:nvPr/>
        </p:nvSpPr>
        <p:spPr>
          <a:xfrm>
            <a:off x="8068826" y="1678075"/>
            <a:ext cx="3828422" cy="1200329"/>
          </a:xfrm>
          <a:prstGeom prst="rect">
            <a:avLst/>
          </a:prstGeom>
          <a:noFill/>
        </p:spPr>
        <p:txBody>
          <a:bodyPr wrap="square" rtlCol="0">
            <a:spAutoFit/>
          </a:bodyPr>
          <a:lstStyle/>
          <a:p>
            <a:r>
              <a:rPr lang="de-DE" dirty="0"/>
              <a:t>Im Register „zu erstellende Mahnungen“ können die zu erstellenden Mahnungen nun angehakt und erstellt werden.</a:t>
            </a:r>
            <a:endParaRPr lang="LID4096" dirty="0"/>
          </a:p>
        </p:txBody>
      </p:sp>
      <p:cxnSp>
        <p:nvCxnSpPr>
          <p:cNvPr id="6" name="Gerade Verbindung mit Pfeil 5">
            <a:extLst>
              <a:ext uri="{FF2B5EF4-FFF2-40B4-BE49-F238E27FC236}">
                <a16:creationId xmlns:a16="http://schemas.microsoft.com/office/drawing/2014/main" id="{981FC228-2003-4AA2-84B3-E74D5BB56E47}"/>
              </a:ext>
            </a:extLst>
          </p:cNvPr>
          <p:cNvCxnSpPr>
            <a:cxnSpLocks/>
          </p:cNvCxnSpPr>
          <p:nvPr/>
        </p:nvCxnSpPr>
        <p:spPr>
          <a:xfrm flipH="1">
            <a:off x="1336431" y="2160396"/>
            <a:ext cx="6732396" cy="139672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9" name="Gerade Verbindung mit Pfeil 8">
            <a:extLst>
              <a:ext uri="{FF2B5EF4-FFF2-40B4-BE49-F238E27FC236}">
                <a16:creationId xmlns:a16="http://schemas.microsoft.com/office/drawing/2014/main" id="{8B684D7B-17B0-493B-B91A-DB8974418B58}"/>
              </a:ext>
            </a:extLst>
          </p:cNvPr>
          <p:cNvCxnSpPr>
            <a:cxnSpLocks/>
          </p:cNvCxnSpPr>
          <p:nvPr/>
        </p:nvCxnSpPr>
        <p:spPr>
          <a:xfrm flipH="1">
            <a:off x="1436915" y="2160396"/>
            <a:ext cx="6631911" cy="301952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3" name="Textfeld 12">
            <a:extLst>
              <a:ext uri="{FF2B5EF4-FFF2-40B4-BE49-F238E27FC236}">
                <a16:creationId xmlns:a16="http://schemas.microsoft.com/office/drawing/2014/main" id="{3DE68C5B-DC54-46AD-863F-20550E56FD63}"/>
              </a:ext>
            </a:extLst>
          </p:cNvPr>
          <p:cNvSpPr txBox="1"/>
          <p:nvPr/>
        </p:nvSpPr>
        <p:spPr>
          <a:xfrm>
            <a:off x="8086008" y="2956951"/>
            <a:ext cx="3828422" cy="646331"/>
          </a:xfrm>
          <a:prstGeom prst="rect">
            <a:avLst/>
          </a:prstGeom>
          <a:noFill/>
        </p:spPr>
        <p:txBody>
          <a:bodyPr wrap="square" rtlCol="0">
            <a:spAutoFit/>
          </a:bodyPr>
          <a:lstStyle/>
          <a:p>
            <a:r>
              <a:rPr lang="de-DE" dirty="0"/>
              <a:t>Alternativ können auch alle erstellt werden.</a:t>
            </a:r>
            <a:endParaRPr lang="LID4096" dirty="0"/>
          </a:p>
        </p:txBody>
      </p:sp>
      <p:cxnSp>
        <p:nvCxnSpPr>
          <p:cNvPr id="14" name="Gerade Verbindung mit Pfeil 13">
            <a:extLst>
              <a:ext uri="{FF2B5EF4-FFF2-40B4-BE49-F238E27FC236}">
                <a16:creationId xmlns:a16="http://schemas.microsoft.com/office/drawing/2014/main" id="{FEA43A68-5365-4056-AD7E-C15E1C3CB33D}"/>
              </a:ext>
            </a:extLst>
          </p:cNvPr>
          <p:cNvCxnSpPr>
            <a:cxnSpLocks/>
            <a:stCxn id="13" idx="1"/>
          </p:cNvCxnSpPr>
          <p:nvPr/>
        </p:nvCxnSpPr>
        <p:spPr>
          <a:xfrm flipH="1">
            <a:off x="2361363" y="3280117"/>
            <a:ext cx="5724645" cy="1899808"/>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7" name="Textfeld 16">
            <a:extLst>
              <a:ext uri="{FF2B5EF4-FFF2-40B4-BE49-F238E27FC236}">
                <a16:creationId xmlns:a16="http://schemas.microsoft.com/office/drawing/2014/main" id="{EC0BB27E-3508-415C-A7DE-B2020C27F5D1}"/>
              </a:ext>
            </a:extLst>
          </p:cNvPr>
          <p:cNvSpPr txBox="1"/>
          <p:nvPr/>
        </p:nvSpPr>
        <p:spPr>
          <a:xfrm>
            <a:off x="8068826" y="3762437"/>
            <a:ext cx="3828422" cy="923330"/>
          </a:xfrm>
          <a:prstGeom prst="rect">
            <a:avLst/>
          </a:prstGeom>
          <a:noFill/>
        </p:spPr>
        <p:txBody>
          <a:bodyPr wrap="square" rtlCol="0">
            <a:spAutoFit/>
          </a:bodyPr>
          <a:lstStyle/>
          <a:p>
            <a:r>
              <a:rPr lang="de-DE" dirty="0"/>
              <a:t>Mahnungen werden dann unter Kommunikation → Dokumente abgelegt</a:t>
            </a:r>
            <a:endParaRPr lang="LID4096" dirty="0"/>
          </a:p>
        </p:txBody>
      </p:sp>
      <mc:AlternateContent xmlns:mc="http://schemas.openxmlformats.org/markup-compatibility/2006">
        <mc:Choice xmlns:pslz="http://schemas.microsoft.com/office/powerpoint/2016/slidezoom" Requires="pslz">
          <p:graphicFrame>
            <p:nvGraphicFramePr>
              <p:cNvPr id="11" name="Folienzoom 10">
                <a:extLst>
                  <a:ext uri="{FF2B5EF4-FFF2-40B4-BE49-F238E27FC236}">
                    <a16:creationId xmlns:a16="http://schemas.microsoft.com/office/drawing/2014/main" id="{86B9CF9E-81F1-4ACD-BAC7-DBDA17DF51CD}"/>
                  </a:ext>
                </a:extLst>
              </p:cNvPr>
              <p:cNvGraphicFramePr>
                <a:graphicFrameLocks noChangeAspect="1"/>
              </p:cNvGraphicFramePr>
              <p:nvPr>
                <p:extLst>
                  <p:ext uri="{D42A27DB-BD31-4B8C-83A1-F6EECF244321}">
                    <p14:modId xmlns:p14="http://schemas.microsoft.com/office/powerpoint/2010/main" val="2487930820"/>
                  </p:ext>
                </p:extLst>
              </p:nvPr>
            </p:nvGraphicFramePr>
            <p:xfrm>
              <a:off x="8134699" y="4693582"/>
              <a:ext cx="3048000" cy="1714500"/>
            </p:xfrm>
            <a:graphic>
              <a:graphicData uri="http://schemas.microsoft.com/office/powerpoint/2016/slidezoom">
                <pslz:sldZm>
                  <pslz:sldZmObj sldId="390" cId="4009339082">
                    <pslz:zmPr id="{22F38291-850D-479B-A48C-82E9A5697BF0}"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p:pic>
            <p:nvPicPr>
              <p:cNvPr id="11" name="Folienzoom 10">
                <a:extLst>
                  <a:ext uri="{FF2B5EF4-FFF2-40B4-BE49-F238E27FC236}">
                    <a16:creationId xmlns:a16="http://schemas.microsoft.com/office/drawing/2014/main" id="{86B9CF9E-81F1-4ACD-BAC7-DBDA17DF51CD}"/>
                  </a:ext>
                </a:extLst>
              </p:cNvPr>
              <p:cNvPicPr>
                <a:picLocks noGrp="1" noRot="1" noChangeAspect="1" noMove="1" noResize="1" noEditPoints="1" noAdjustHandles="1" noChangeArrowheads="1" noChangeShapeType="1"/>
              </p:cNvPicPr>
              <p:nvPr/>
            </p:nvPicPr>
            <p:blipFill>
              <a:blip r:embed="rId3"/>
              <a:stretch>
                <a:fillRect/>
              </a:stretch>
            </p:blipFill>
            <p:spPr>
              <a:xfrm>
                <a:off x="8134699" y="4693582"/>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141362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62EF0F-C4D4-4E4C-A30E-ADD38272E439}"/>
              </a:ext>
            </a:extLst>
          </p:cNvPr>
          <p:cNvSpPr>
            <a:spLocks noGrp="1"/>
          </p:cNvSpPr>
          <p:nvPr>
            <p:ph type="title"/>
          </p:nvPr>
        </p:nvSpPr>
        <p:spPr/>
        <p:txBody>
          <a:bodyPr/>
          <a:lstStyle/>
          <a:p>
            <a:r>
              <a:rPr lang="de-DE" sz="2800" dirty="0"/>
              <a:t>Rechnungen kopieren und neu stornieren </a:t>
            </a:r>
            <a:endParaRPr lang="LID4096" sz="2800" dirty="0"/>
          </a:p>
        </p:txBody>
      </p:sp>
      <p:pic>
        <p:nvPicPr>
          <p:cNvPr id="4" name="Inhaltsplatzhalter 3">
            <a:extLst>
              <a:ext uri="{FF2B5EF4-FFF2-40B4-BE49-F238E27FC236}">
                <a16:creationId xmlns:a16="http://schemas.microsoft.com/office/drawing/2014/main" id="{BDFAC8F7-3166-4D2B-A8F1-DFEB89CFACB3}"/>
              </a:ext>
            </a:extLst>
          </p:cNvPr>
          <p:cNvPicPr>
            <a:picLocks noGrp="1" noChangeAspect="1"/>
          </p:cNvPicPr>
          <p:nvPr>
            <p:ph idx="1"/>
          </p:nvPr>
        </p:nvPicPr>
        <p:blipFill rotWithShape="1">
          <a:blip r:embed="rId2"/>
          <a:srcRect l="36441" t="18164" r="51577" b="63205"/>
          <a:stretch/>
        </p:blipFill>
        <p:spPr>
          <a:xfrm>
            <a:off x="838200" y="1644111"/>
            <a:ext cx="4254747" cy="4217427"/>
          </a:xfrm>
          <a:prstGeom prst="rect">
            <a:avLst/>
          </a:prstGeom>
        </p:spPr>
      </p:pic>
      <p:sp>
        <p:nvSpPr>
          <p:cNvPr id="5" name="Textfeld 4">
            <a:extLst>
              <a:ext uri="{FF2B5EF4-FFF2-40B4-BE49-F238E27FC236}">
                <a16:creationId xmlns:a16="http://schemas.microsoft.com/office/drawing/2014/main" id="{98E1CBC8-47C1-4866-97D8-29981802BA2B}"/>
              </a:ext>
            </a:extLst>
          </p:cNvPr>
          <p:cNvSpPr txBox="1"/>
          <p:nvPr/>
        </p:nvSpPr>
        <p:spPr>
          <a:xfrm>
            <a:off x="5587999" y="1644111"/>
            <a:ext cx="6262356" cy="646331"/>
          </a:xfrm>
          <a:prstGeom prst="rect">
            <a:avLst/>
          </a:prstGeom>
          <a:noFill/>
        </p:spPr>
        <p:txBody>
          <a:bodyPr wrap="square" rtlCol="0">
            <a:spAutoFit/>
          </a:bodyPr>
          <a:lstStyle/>
          <a:p>
            <a:r>
              <a:rPr lang="de-DE" dirty="0"/>
              <a:t>Mit einem Maus-rechtsklick in der Rechnungsübersicht, kann folgendes Menü geöffnet werden</a:t>
            </a:r>
            <a:endParaRPr lang="LID4096" dirty="0"/>
          </a:p>
        </p:txBody>
      </p:sp>
      <p:cxnSp>
        <p:nvCxnSpPr>
          <p:cNvPr id="6" name="Gerade Verbindung mit Pfeil 5">
            <a:extLst>
              <a:ext uri="{FF2B5EF4-FFF2-40B4-BE49-F238E27FC236}">
                <a16:creationId xmlns:a16="http://schemas.microsoft.com/office/drawing/2014/main" id="{2744314B-2B28-403E-B95F-89AEC0D30BA7}"/>
              </a:ext>
            </a:extLst>
          </p:cNvPr>
          <p:cNvCxnSpPr>
            <a:cxnSpLocks/>
            <a:stCxn id="7" idx="1"/>
          </p:cNvCxnSpPr>
          <p:nvPr/>
        </p:nvCxnSpPr>
        <p:spPr>
          <a:xfrm flipH="1">
            <a:off x="3094892" y="2394243"/>
            <a:ext cx="2493107" cy="1034757"/>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7" name="Textfeld 6">
            <a:extLst>
              <a:ext uri="{FF2B5EF4-FFF2-40B4-BE49-F238E27FC236}">
                <a16:creationId xmlns:a16="http://schemas.microsoft.com/office/drawing/2014/main" id="{8B0850EB-3CDB-4D60-A010-33D0DE4DB176}"/>
              </a:ext>
            </a:extLst>
          </p:cNvPr>
          <p:cNvSpPr txBox="1"/>
          <p:nvPr/>
        </p:nvSpPr>
        <p:spPr>
          <a:xfrm>
            <a:off x="5587999" y="2209577"/>
            <a:ext cx="6262356" cy="369332"/>
          </a:xfrm>
          <a:prstGeom prst="rect">
            <a:avLst/>
          </a:prstGeom>
          <a:noFill/>
        </p:spPr>
        <p:txBody>
          <a:bodyPr wrap="square" rtlCol="0">
            <a:spAutoFit/>
          </a:bodyPr>
          <a:lstStyle/>
          <a:p>
            <a:r>
              <a:rPr lang="de-DE" dirty="0"/>
              <a:t>Hier können Gutschriften aus Rechnungen erstellt werden</a:t>
            </a:r>
            <a:endParaRPr lang="LID4096" dirty="0"/>
          </a:p>
        </p:txBody>
      </p:sp>
      <p:sp>
        <p:nvSpPr>
          <p:cNvPr id="8" name="Textfeld 7">
            <a:extLst>
              <a:ext uri="{FF2B5EF4-FFF2-40B4-BE49-F238E27FC236}">
                <a16:creationId xmlns:a16="http://schemas.microsoft.com/office/drawing/2014/main" id="{A3EE0853-A112-46F7-8483-78D3623769CD}"/>
              </a:ext>
            </a:extLst>
          </p:cNvPr>
          <p:cNvSpPr txBox="1"/>
          <p:nvPr/>
        </p:nvSpPr>
        <p:spPr>
          <a:xfrm>
            <a:off x="5587999" y="2538600"/>
            <a:ext cx="6262356" cy="369332"/>
          </a:xfrm>
          <a:prstGeom prst="rect">
            <a:avLst/>
          </a:prstGeom>
          <a:noFill/>
        </p:spPr>
        <p:txBody>
          <a:bodyPr wrap="square" rtlCol="0">
            <a:spAutoFit/>
          </a:bodyPr>
          <a:lstStyle/>
          <a:p>
            <a:r>
              <a:rPr lang="de-DE" dirty="0"/>
              <a:t>Rechnungen kopiert</a:t>
            </a:r>
            <a:endParaRPr lang="LID4096" dirty="0"/>
          </a:p>
        </p:txBody>
      </p:sp>
      <p:sp>
        <p:nvSpPr>
          <p:cNvPr id="9" name="Textfeld 8">
            <a:extLst>
              <a:ext uri="{FF2B5EF4-FFF2-40B4-BE49-F238E27FC236}">
                <a16:creationId xmlns:a16="http://schemas.microsoft.com/office/drawing/2014/main" id="{7F6AB546-2D56-4A96-BA1B-CD28E8BFB1DF}"/>
              </a:ext>
            </a:extLst>
          </p:cNvPr>
          <p:cNvSpPr txBox="1"/>
          <p:nvPr/>
        </p:nvSpPr>
        <p:spPr>
          <a:xfrm>
            <a:off x="5587999" y="4031175"/>
            <a:ext cx="6262356" cy="369332"/>
          </a:xfrm>
          <a:prstGeom prst="rect">
            <a:avLst/>
          </a:prstGeom>
          <a:noFill/>
        </p:spPr>
        <p:txBody>
          <a:bodyPr wrap="square" rtlCol="0">
            <a:spAutoFit/>
          </a:bodyPr>
          <a:lstStyle/>
          <a:p>
            <a:r>
              <a:rPr lang="de-DE" dirty="0"/>
              <a:t>Rechnungen gelöscht und in den Status „Neu“ versetzt werden</a:t>
            </a:r>
            <a:endParaRPr lang="LID4096" dirty="0"/>
          </a:p>
        </p:txBody>
      </p:sp>
      <p:cxnSp>
        <p:nvCxnSpPr>
          <p:cNvPr id="12" name="Gerade Verbindung mit Pfeil 11">
            <a:extLst>
              <a:ext uri="{FF2B5EF4-FFF2-40B4-BE49-F238E27FC236}">
                <a16:creationId xmlns:a16="http://schemas.microsoft.com/office/drawing/2014/main" id="{4F0B0539-DF94-46AB-A417-4A65DB277E2F}"/>
              </a:ext>
            </a:extLst>
          </p:cNvPr>
          <p:cNvCxnSpPr>
            <a:cxnSpLocks/>
            <a:stCxn id="8" idx="1"/>
          </p:cNvCxnSpPr>
          <p:nvPr/>
        </p:nvCxnSpPr>
        <p:spPr>
          <a:xfrm flipH="1">
            <a:off x="3094892" y="2723266"/>
            <a:ext cx="2493107" cy="95389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5" name="Gerade Verbindung mit Pfeil 14">
            <a:extLst>
              <a:ext uri="{FF2B5EF4-FFF2-40B4-BE49-F238E27FC236}">
                <a16:creationId xmlns:a16="http://schemas.microsoft.com/office/drawing/2014/main" id="{1DB2C805-CADF-4243-A060-4B93A7F86319}"/>
              </a:ext>
            </a:extLst>
          </p:cNvPr>
          <p:cNvCxnSpPr>
            <a:cxnSpLocks/>
            <a:stCxn id="9" idx="1"/>
          </p:cNvCxnSpPr>
          <p:nvPr/>
        </p:nvCxnSpPr>
        <p:spPr>
          <a:xfrm flipH="1" flipV="1">
            <a:off x="3282462" y="4179132"/>
            <a:ext cx="2305537" cy="3670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8" name="Textfeld 17">
            <a:extLst>
              <a:ext uri="{FF2B5EF4-FFF2-40B4-BE49-F238E27FC236}">
                <a16:creationId xmlns:a16="http://schemas.microsoft.com/office/drawing/2014/main" id="{219B0E69-F0C1-4175-AA3C-6DC3220696B0}"/>
              </a:ext>
            </a:extLst>
          </p:cNvPr>
          <p:cNvSpPr txBox="1"/>
          <p:nvPr/>
        </p:nvSpPr>
        <p:spPr>
          <a:xfrm>
            <a:off x="5587999" y="3023618"/>
            <a:ext cx="6262356" cy="923330"/>
          </a:xfrm>
          <a:prstGeom prst="rect">
            <a:avLst/>
          </a:prstGeom>
          <a:noFill/>
        </p:spPr>
        <p:txBody>
          <a:bodyPr wrap="square" rtlCol="0">
            <a:spAutoFit/>
          </a:bodyPr>
          <a:lstStyle/>
          <a:p>
            <a:r>
              <a:rPr lang="de-DE" dirty="0"/>
              <a:t>Rechnungen komplett gelöscht. Bitte bedenken Sie, dass diese Option nicht genutzt werden sollte, wenn das Dokument bereits versendet wurde</a:t>
            </a:r>
            <a:endParaRPr lang="LID4096" dirty="0"/>
          </a:p>
        </p:txBody>
      </p:sp>
      <p:cxnSp>
        <p:nvCxnSpPr>
          <p:cNvPr id="19" name="Gerade Verbindung mit Pfeil 18">
            <a:extLst>
              <a:ext uri="{FF2B5EF4-FFF2-40B4-BE49-F238E27FC236}">
                <a16:creationId xmlns:a16="http://schemas.microsoft.com/office/drawing/2014/main" id="{BFFFCFBC-1CCC-43DC-BC9E-305671C8F834}"/>
              </a:ext>
            </a:extLst>
          </p:cNvPr>
          <p:cNvCxnSpPr>
            <a:cxnSpLocks/>
            <a:stCxn id="18" idx="1"/>
          </p:cNvCxnSpPr>
          <p:nvPr/>
        </p:nvCxnSpPr>
        <p:spPr>
          <a:xfrm flipH="1">
            <a:off x="2805723" y="3485283"/>
            <a:ext cx="2782276" cy="361226"/>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mc:Choice xmlns:pslz="http://schemas.microsoft.com/office/powerpoint/2016/slidezoom" Requires="pslz">
          <p:graphicFrame>
            <p:nvGraphicFramePr>
              <p:cNvPr id="24" name="Folienzoom 23">
                <a:extLst>
                  <a:ext uri="{FF2B5EF4-FFF2-40B4-BE49-F238E27FC236}">
                    <a16:creationId xmlns:a16="http://schemas.microsoft.com/office/drawing/2014/main" id="{BCEC9F86-667F-435F-852B-ECEBBC300603}"/>
                  </a:ext>
                </a:extLst>
              </p:cNvPr>
              <p:cNvGraphicFramePr>
                <a:graphicFrameLocks noChangeAspect="1"/>
              </p:cNvGraphicFramePr>
              <p:nvPr>
                <p:extLst>
                  <p:ext uri="{D42A27DB-BD31-4B8C-83A1-F6EECF244321}">
                    <p14:modId xmlns:p14="http://schemas.microsoft.com/office/powerpoint/2010/main" val="1885328988"/>
                  </p:ext>
                </p:extLst>
              </p:nvPr>
            </p:nvGraphicFramePr>
            <p:xfrm>
              <a:off x="8134699" y="4693582"/>
              <a:ext cx="3048000" cy="1714500"/>
            </p:xfrm>
            <a:graphic>
              <a:graphicData uri="http://schemas.microsoft.com/office/powerpoint/2016/slidezoom">
                <pslz:sldZm>
                  <pslz:sldZmObj sldId="390" cId="4009339082">
                    <pslz:zmPr id="{22F38291-850D-479B-A48C-82E9A5697BF0}"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p:pic>
            <p:nvPicPr>
              <p:cNvPr id="24" name="Folienzoom 23">
                <a:extLst>
                  <a:ext uri="{FF2B5EF4-FFF2-40B4-BE49-F238E27FC236}">
                    <a16:creationId xmlns:a16="http://schemas.microsoft.com/office/drawing/2014/main" id="{BCEC9F86-667F-435F-852B-ECEBBC300603}"/>
                  </a:ext>
                </a:extLst>
              </p:cNvPr>
              <p:cNvPicPr>
                <a:picLocks noGrp="1" noRot="1" noChangeAspect="1" noMove="1" noResize="1" noEditPoints="1" noAdjustHandles="1" noChangeArrowheads="1" noChangeShapeType="1"/>
              </p:cNvPicPr>
              <p:nvPr/>
            </p:nvPicPr>
            <p:blipFill>
              <a:blip r:embed="rId3"/>
              <a:stretch>
                <a:fillRect/>
              </a:stretch>
            </p:blipFill>
            <p:spPr>
              <a:xfrm>
                <a:off x="8134699" y="4693582"/>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421630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9"/>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P spid="18" grpId="0"/>
      <p:bldP spid="1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C2005-B9DD-4BB0-A1CC-BCEBA67DDC40}"/>
              </a:ext>
            </a:extLst>
          </p:cNvPr>
          <p:cNvSpPr>
            <a:spLocks noGrp="1"/>
          </p:cNvSpPr>
          <p:nvPr>
            <p:ph type="title"/>
          </p:nvPr>
        </p:nvSpPr>
        <p:spPr/>
        <p:txBody>
          <a:bodyPr/>
          <a:lstStyle/>
          <a:p>
            <a:r>
              <a:rPr lang="de-DE" dirty="0"/>
              <a:t>Anlegen: Bankzugänge</a:t>
            </a:r>
            <a:endParaRPr lang="LID4096" dirty="0"/>
          </a:p>
        </p:txBody>
      </p:sp>
      <p:pic>
        <p:nvPicPr>
          <p:cNvPr id="4" name="Grafik 3">
            <a:extLst>
              <a:ext uri="{FF2B5EF4-FFF2-40B4-BE49-F238E27FC236}">
                <a16:creationId xmlns:a16="http://schemas.microsoft.com/office/drawing/2014/main" id="{2369FB05-D6FE-4D84-97AA-B1820D736AD5}"/>
              </a:ext>
            </a:extLst>
          </p:cNvPr>
          <p:cNvPicPr>
            <a:picLocks noChangeAspect="1"/>
          </p:cNvPicPr>
          <p:nvPr/>
        </p:nvPicPr>
        <p:blipFill>
          <a:blip r:embed="rId2"/>
          <a:stretch>
            <a:fillRect/>
          </a:stretch>
        </p:blipFill>
        <p:spPr>
          <a:xfrm>
            <a:off x="838200" y="1430064"/>
            <a:ext cx="7664669" cy="4969143"/>
          </a:xfrm>
          <a:prstGeom prst="rect">
            <a:avLst/>
          </a:prstGeom>
        </p:spPr>
      </p:pic>
      <p:sp>
        <p:nvSpPr>
          <p:cNvPr id="5" name="Textfeld 4">
            <a:extLst>
              <a:ext uri="{FF2B5EF4-FFF2-40B4-BE49-F238E27FC236}">
                <a16:creationId xmlns:a16="http://schemas.microsoft.com/office/drawing/2014/main" id="{92D84B5C-233A-40D1-8F54-0119B5B3B01E}"/>
              </a:ext>
            </a:extLst>
          </p:cNvPr>
          <p:cNvSpPr txBox="1"/>
          <p:nvPr/>
        </p:nvSpPr>
        <p:spPr>
          <a:xfrm>
            <a:off x="9419897" y="1766395"/>
            <a:ext cx="2351689" cy="1200329"/>
          </a:xfrm>
          <a:prstGeom prst="rect">
            <a:avLst/>
          </a:prstGeom>
          <a:noFill/>
        </p:spPr>
        <p:txBody>
          <a:bodyPr wrap="square" rtlCol="0">
            <a:spAutoFit/>
          </a:bodyPr>
          <a:lstStyle/>
          <a:p>
            <a:r>
              <a:rPr lang="de-DE" sz="2400" dirty="0"/>
              <a:t>Bankzugang anlegen durch Assistent</a:t>
            </a:r>
            <a:endParaRPr lang="LID4096" sz="2400" dirty="0"/>
          </a:p>
        </p:txBody>
      </p:sp>
      <p:cxnSp>
        <p:nvCxnSpPr>
          <p:cNvPr id="6" name="Gerade Verbindung mit Pfeil 5">
            <a:extLst>
              <a:ext uri="{FF2B5EF4-FFF2-40B4-BE49-F238E27FC236}">
                <a16:creationId xmlns:a16="http://schemas.microsoft.com/office/drawing/2014/main" id="{B158C34F-CB28-4D8F-B7B6-D9D03F57FA49}"/>
              </a:ext>
            </a:extLst>
          </p:cNvPr>
          <p:cNvCxnSpPr>
            <a:cxnSpLocks/>
            <a:stCxn id="5" idx="1"/>
          </p:cNvCxnSpPr>
          <p:nvPr/>
        </p:nvCxnSpPr>
        <p:spPr>
          <a:xfrm flipH="1">
            <a:off x="6202393" y="2366560"/>
            <a:ext cx="3217504" cy="3715063"/>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2776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9F6A6D-E3ED-4BDA-A548-E4DDC2A40358}"/>
              </a:ext>
            </a:extLst>
          </p:cNvPr>
          <p:cNvSpPr>
            <a:spLocks noGrp="1"/>
          </p:cNvSpPr>
          <p:nvPr>
            <p:ph type="title"/>
          </p:nvPr>
        </p:nvSpPr>
        <p:spPr/>
        <p:txBody>
          <a:bodyPr/>
          <a:lstStyle/>
          <a:p>
            <a:r>
              <a:rPr lang="de-DE" dirty="0"/>
              <a:t>Umsatzsteuer</a:t>
            </a:r>
            <a:endParaRPr lang="LID4096" dirty="0"/>
          </a:p>
        </p:txBody>
      </p:sp>
      <p:sp>
        <p:nvSpPr>
          <p:cNvPr id="12" name="Inhaltsplatzhalter 2">
            <a:extLst>
              <a:ext uri="{FF2B5EF4-FFF2-40B4-BE49-F238E27FC236}">
                <a16:creationId xmlns:a16="http://schemas.microsoft.com/office/drawing/2014/main" id="{505EFC92-4403-429B-A7A3-ABB7481360F1}"/>
              </a:ext>
            </a:extLst>
          </p:cNvPr>
          <p:cNvSpPr>
            <a:spLocks noGrp="1"/>
          </p:cNvSpPr>
          <p:nvPr>
            <p:ph idx="1"/>
          </p:nvPr>
        </p:nvSpPr>
        <p:spPr>
          <a:xfrm>
            <a:off x="838200" y="1437335"/>
            <a:ext cx="10515600" cy="5234770"/>
          </a:xfrm>
        </p:spPr>
        <p:txBody>
          <a:bodyPr>
            <a:normAutofit/>
          </a:bodyPr>
          <a:lstStyle/>
          <a:p>
            <a:pPr marL="0" indent="0">
              <a:buNone/>
            </a:pPr>
            <a:r>
              <a:rPr lang="de-DE" dirty="0"/>
              <a:t>Die Umsatzsteuer funktioniert in Netxp-Verein über Einstellungen in den E/A-Stellen.</a:t>
            </a:r>
          </a:p>
          <a:p>
            <a:pPr marL="0" indent="0">
              <a:buNone/>
            </a:pPr>
            <a:r>
              <a:rPr lang="de-DE" dirty="0"/>
              <a:t>So haben Sie die Möglichkeit, die Umsatzsteuerbehafteten E/A-Stellen zu identifizieren und gemäß des Steuersatzes anzulegen.</a:t>
            </a:r>
          </a:p>
          <a:p>
            <a:pPr marL="0" indent="0">
              <a:buNone/>
            </a:pPr>
            <a:r>
              <a:rPr lang="de-DE" dirty="0"/>
              <a:t>Die Umsatzsteuer wird bei Zubuchung auf die entsprechende E/A-Stelle, gemäß des eingestellten Steuersatzes, berechnet.</a:t>
            </a:r>
          </a:p>
          <a:p>
            <a:pPr marL="0" indent="0">
              <a:buNone/>
            </a:pPr>
            <a:r>
              <a:rPr lang="de-DE" dirty="0"/>
              <a:t>Ein Split der Posten, wie in Netxp-Verein vor 11.2019 üblich findet nicht mehr statt.</a:t>
            </a:r>
          </a:p>
          <a:p>
            <a:pPr marL="0" indent="0">
              <a:buNone/>
            </a:pPr>
            <a:r>
              <a:rPr lang="de-DE" dirty="0"/>
              <a:t>Die Umsatzsteuer wird in den Optionen aktiviert.</a:t>
            </a:r>
          </a:p>
        </p:txBody>
      </p:sp>
    </p:spTree>
    <p:extLst>
      <p:ext uri="{BB962C8B-B14F-4D97-AF65-F5344CB8AC3E}">
        <p14:creationId xmlns:p14="http://schemas.microsoft.com/office/powerpoint/2010/main" val="87517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971FCC-0278-4D06-8397-A44D299AF5B7}"/>
              </a:ext>
            </a:extLst>
          </p:cNvPr>
          <p:cNvSpPr>
            <a:spLocks noGrp="1"/>
          </p:cNvSpPr>
          <p:nvPr>
            <p:ph type="title"/>
          </p:nvPr>
        </p:nvSpPr>
        <p:spPr/>
        <p:txBody>
          <a:bodyPr/>
          <a:lstStyle/>
          <a:p>
            <a:r>
              <a:rPr lang="de-DE" dirty="0"/>
              <a:t>Umsatzsteuer</a:t>
            </a:r>
            <a:endParaRPr lang="LID4096" dirty="0"/>
          </a:p>
        </p:txBody>
      </p:sp>
      <p:pic>
        <p:nvPicPr>
          <p:cNvPr id="4" name="Grafik 3">
            <a:extLst>
              <a:ext uri="{FF2B5EF4-FFF2-40B4-BE49-F238E27FC236}">
                <a16:creationId xmlns:a16="http://schemas.microsoft.com/office/drawing/2014/main" id="{627BD2A1-8610-4898-8A5A-995779604C51}"/>
              </a:ext>
            </a:extLst>
          </p:cNvPr>
          <p:cNvPicPr>
            <a:picLocks noChangeAspect="1"/>
          </p:cNvPicPr>
          <p:nvPr/>
        </p:nvPicPr>
        <p:blipFill>
          <a:blip r:embed="rId2"/>
          <a:stretch>
            <a:fillRect/>
          </a:stretch>
        </p:blipFill>
        <p:spPr>
          <a:xfrm>
            <a:off x="838200" y="1687538"/>
            <a:ext cx="4988527" cy="4478337"/>
          </a:xfrm>
          <a:prstGeom prst="rect">
            <a:avLst/>
          </a:prstGeom>
        </p:spPr>
      </p:pic>
      <p:sp>
        <p:nvSpPr>
          <p:cNvPr id="5" name="Textfeld 4">
            <a:extLst>
              <a:ext uri="{FF2B5EF4-FFF2-40B4-BE49-F238E27FC236}">
                <a16:creationId xmlns:a16="http://schemas.microsoft.com/office/drawing/2014/main" id="{B573C08B-AF63-45F6-9706-7D732EEC118C}"/>
              </a:ext>
            </a:extLst>
          </p:cNvPr>
          <p:cNvSpPr txBox="1"/>
          <p:nvPr/>
        </p:nvSpPr>
        <p:spPr>
          <a:xfrm>
            <a:off x="6621864" y="1324590"/>
            <a:ext cx="5570136" cy="646331"/>
          </a:xfrm>
          <a:prstGeom prst="rect">
            <a:avLst/>
          </a:prstGeom>
          <a:noFill/>
        </p:spPr>
        <p:txBody>
          <a:bodyPr wrap="square" rtlCol="0">
            <a:spAutoFit/>
          </a:bodyPr>
          <a:lstStyle/>
          <a:p>
            <a:r>
              <a:rPr lang="de-DE" dirty="0"/>
              <a:t>Unter Verwaltung → Optionen → Finanzdaten</a:t>
            </a:r>
            <a:br>
              <a:rPr lang="de-DE" dirty="0"/>
            </a:br>
            <a:r>
              <a:rPr lang="de-DE" dirty="0"/>
              <a:t>finden Sie den „Schalter“ für die Umsatzsteuer</a:t>
            </a:r>
            <a:endParaRPr lang="LID4096" dirty="0"/>
          </a:p>
        </p:txBody>
      </p:sp>
      <p:sp>
        <p:nvSpPr>
          <p:cNvPr id="6" name="Rechteck 5">
            <a:extLst>
              <a:ext uri="{FF2B5EF4-FFF2-40B4-BE49-F238E27FC236}">
                <a16:creationId xmlns:a16="http://schemas.microsoft.com/office/drawing/2014/main" id="{104D443E-4C75-4397-8820-7965FC755879}"/>
              </a:ext>
            </a:extLst>
          </p:cNvPr>
          <p:cNvSpPr/>
          <p:nvPr/>
        </p:nvSpPr>
        <p:spPr>
          <a:xfrm>
            <a:off x="928635" y="5482999"/>
            <a:ext cx="4025202" cy="662780"/>
          </a:xfrm>
          <a:prstGeom prst="rect">
            <a:avLst/>
          </a:prstGeom>
          <a:noFill/>
          <a:ln w="3492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7" name="Textfeld 6">
            <a:extLst>
              <a:ext uri="{FF2B5EF4-FFF2-40B4-BE49-F238E27FC236}">
                <a16:creationId xmlns:a16="http://schemas.microsoft.com/office/drawing/2014/main" id="{1E51051B-6891-418F-A10D-640F8F2457D8}"/>
              </a:ext>
            </a:extLst>
          </p:cNvPr>
          <p:cNvSpPr txBox="1"/>
          <p:nvPr/>
        </p:nvSpPr>
        <p:spPr>
          <a:xfrm>
            <a:off x="6621864" y="1970921"/>
            <a:ext cx="5570136" cy="646331"/>
          </a:xfrm>
          <a:prstGeom prst="rect">
            <a:avLst/>
          </a:prstGeom>
          <a:noFill/>
        </p:spPr>
        <p:txBody>
          <a:bodyPr wrap="square" rtlCol="0">
            <a:spAutoFit/>
          </a:bodyPr>
          <a:lstStyle/>
          <a:p>
            <a:r>
              <a:rPr lang="de-DE" dirty="0"/>
              <a:t>Nach Aktivierung der Umsatzsteuer wechseln wir in das Menü Finanzdaten → Einnahme/ Ausgabestellen </a:t>
            </a:r>
            <a:endParaRPr lang="LID4096" dirty="0"/>
          </a:p>
        </p:txBody>
      </p:sp>
    </p:spTree>
    <p:extLst>
      <p:ext uri="{BB962C8B-B14F-4D97-AF65-F5344CB8AC3E}">
        <p14:creationId xmlns:p14="http://schemas.microsoft.com/office/powerpoint/2010/main" val="346448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971FCC-0278-4D06-8397-A44D299AF5B7}"/>
              </a:ext>
            </a:extLst>
          </p:cNvPr>
          <p:cNvSpPr>
            <a:spLocks noGrp="1"/>
          </p:cNvSpPr>
          <p:nvPr>
            <p:ph type="title"/>
          </p:nvPr>
        </p:nvSpPr>
        <p:spPr/>
        <p:txBody>
          <a:bodyPr/>
          <a:lstStyle/>
          <a:p>
            <a:r>
              <a:rPr lang="de-DE" dirty="0"/>
              <a:t>Umsatzsteuer</a:t>
            </a:r>
            <a:endParaRPr lang="LID4096" dirty="0"/>
          </a:p>
        </p:txBody>
      </p:sp>
      <p:sp>
        <p:nvSpPr>
          <p:cNvPr id="5" name="Textfeld 4">
            <a:extLst>
              <a:ext uri="{FF2B5EF4-FFF2-40B4-BE49-F238E27FC236}">
                <a16:creationId xmlns:a16="http://schemas.microsoft.com/office/drawing/2014/main" id="{B573C08B-AF63-45F6-9706-7D732EEC118C}"/>
              </a:ext>
            </a:extLst>
          </p:cNvPr>
          <p:cNvSpPr txBox="1"/>
          <p:nvPr/>
        </p:nvSpPr>
        <p:spPr>
          <a:xfrm>
            <a:off x="8531050" y="1324590"/>
            <a:ext cx="3660949" cy="646331"/>
          </a:xfrm>
          <a:prstGeom prst="rect">
            <a:avLst/>
          </a:prstGeom>
          <a:noFill/>
        </p:spPr>
        <p:txBody>
          <a:bodyPr wrap="square" rtlCol="0">
            <a:spAutoFit/>
          </a:bodyPr>
          <a:lstStyle/>
          <a:p>
            <a:r>
              <a:rPr lang="de-DE" dirty="0"/>
              <a:t>Hier beginnen wir, einen neuen </a:t>
            </a:r>
            <a:br>
              <a:rPr lang="de-DE" dirty="0"/>
            </a:br>
            <a:r>
              <a:rPr lang="de-DE" dirty="0"/>
              <a:t>E/A Zweig anzulegen</a:t>
            </a:r>
            <a:endParaRPr lang="LID4096" dirty="0"/>
          </a:p>
        </p:txBody>
      </p:sp>
      <p:pic>
        <p:nvPicPr>
          <p:cNvPr id="3" name="Grafik 2">
            <a:extLst>
              <a:ext uri="{FF2B5EF4-FFF2-40B4-BE49-F238E27FC236}">
                <a16:creationId xmlns:a16="http://schemas.microsoft.com/office/drawing/2014/main" id="{0AB98BC9-EA5D-4102-9337-24670C74865E}"/>
              </a:ext>
            </a:extLst>
          </p:cNvPr>
          <p:cNvPicPr>
            <a:picLocks noChangeAspect="1"/>
          </p:cNvPicPr>
          <p:nvPr/>
        </p:nvPicPr>
        <p:blipFill>
          <a:blip r:embed="rId2"/>
          <a:stretch>
            <a:fillRect/>
          </a:stretch>
        </p:blipFill>
        <p:spPr>
          <a:xfrm>
            <a:off x="838200" y="1924754"/>
            <a:ext cx="7339109" cy="3408171"/>
          </a:xfrm>
          <a:prstGeom prst="rect">
            <a:avLst/>
          </a:prstGeom>
        </p:spPr>
      </p:pic>
      <p:pic>
        <p:nvPicPr>
          <p:cNvPr id="9" name="Grafik 8">
            <a:extLst>
              <a:ext uri="{FF2B5EF4-FFF2-40B4-BE49-F238E27FC236}">
                <a16:creationId xmlns:a16="http://schemas.microsoft.com/office/drawing/2014/main" id="{9E538FB8-2E93-4EF8-AFA2-0DC7D1A3455C}"/>
              </a:ext>
            </a:extLst>
          </p:cNvPr>
          <p:cNvPicPr>
            <a:picLocks noChangeAspect="1"/>
          </p:cNvPicPr>
          <p:nvPr/>
        </p:nvPicPr>
        <p:blipFill>
          <a:blip r:embed="rId3"/>
          <a:stretch>
            <a:fillRect/>
          </a:stretch>
        </p:blipFill>
        <p:spPr>
          <a:xfrm>
            <a:off x="838200" y="4882924"/>
            <a:ext cx="5648325" cy="600075"/>
          </a:xfrm>
          <a:prstGeom prst="rect">
            <a:avLst/>
          </a:prstGeom>
        </p:spPr>
      </p:pic>
      <p:sp>
        <p:nvSpPr>
          <p:cNvPr id="6" name="Rechteck 5">
            <a:extLst>
              <a:ext uri="{FF2B5EF4-FFF2-40B4-BE49-F238E27FC236}">
                <a16:creationId xmlns:a16="http://schemas.microsoft.com/office/drawing/2014/main" id="{104D443E-4C75-4397-8820-7965FC755879}"/>
              </a:ext>
            </a:extLst>
          </p:cNvPr>
          <p:cNvSpPr/>
          <p:nvPr/>
        </p:nvSpPr>
        <p:spPr>
          <a:xfrm>
            <a:off x="743577" y="4820219"/>
            <a:ext cx="1768510" cy="662780"/>
          </a:xfrm>
          <a:prstGeom prst="rect">
            <a:avLst/>
          </a:prstGeom>
          <a:noFill/>
          <a:ln w="3492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10" name="Grafik 9">
            <a:extLst>
              <a:ext uri="{FF2B5EF4-FFF2-40B4-BE49-F238E27FC236}">
                <a16:creationId xmlns:a16="http://schemas.microsoft.com/office/drawing/2014/main" id="{BAC2100F-0C75-46B3-BB94-5AE2F87FC554}"/>
              </a:ext>
            </a:extLst>
          </p:cNvPr>
          <p:cNvPicPr>
            <a:picLocks noChangeAspect="1"/>
          </p:cNvPicPr>
          <p:nvPr/>
        </p:nvPicPr>
        <p:blipFill>
          <a:blip r:embed="rId4"/>
          <a:stretch>
            <a:fillRect/>
          </a:stretch>
        </p:blipFill>
        <p:spPr>
          <a:xfrm>
            <a:off x="3673475" y="2967650"/>
            <a:ext cx="2581275" cy="1466850"/>
          </a:xfrm>
          <a:prstGeom prst="rect">
            <a:avLst/>
          </a:prstGeom>
        </p:spPr>
      </p:pic>
      <p:sp>
        <p:nvSpPr>
          <p:cNvPr id="11" name="Rechteck 10">
            <a:extLst>
              <a:ext uri="{FF2B5EF4-FFF2-40B4-BE49-F238E27FC236}">
                <a16:creationId xmlns:a16="http://schemas.microsoft.com/office/drawing/2014/main" id="{60347D73-8987-4878-A1E2-6C2465BE1B46}"/>
              </a:ext>
            </a:extLst>
          </p:cNvPr>
          <p:cNvSpPr/>
          <p:nvPr/>
        </p:nvSpPr>
        <p:spPr>
          <a:xfrm>
            <a:off x="4316255" y="4090764"/>
            <a:ext cx="969178" cy="250124"/>
          </a:xfrm>
          <a:prstGeom prst="rect">
            <a:avLst/>
          </a:prstGeom>
          <a:noFill/>
          <a:ln w="3492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2" name="Textfeld 11">
            <a:extLst>
              <a:ext uri="{FF2B5EF4-FFF2-40B4-BE49-F238E27FC236}">
                <a16:creationId xmlns:a16="http://schemas.microsoft.com/office/drawing/2014/main" id="{ED52A246-55D0-407A-B47B-A12099F224F3}"/>
              </a:ext>
            </a:extLst>
          </p:cNvPr>
          <p:cNvSpPr txBox="1"/>
          <p:nvPr/>
        </p:nvSpPr>
        <p:spPr>
          <a:xfrm>
            <a:off x="8531051" y="2049746"/>
            <a:ext cx="3660949" cy="923330"/>
          </a:xfrm>
          <a:prstGeom prst="rect">
            <a:avLst/>
          </a:prstGeom>
          <a:noFill/>
        </p:spPr>
        <p:txBody>
          <a:bodyPr wrap="square" rtlCol="0">
            <a:spAutoFit/>
          </a:bodyPr>
          <a:lstStyle/>
          <a:p>
            <a:r>
              <a:rPr lang="de-DE" dirty="0"/>
              <a:t>Die Frage nach dem neuen Hauptpunkt beantworten wir mit „Ja“</a:t>
            </a:r>
            <a:endParaRPr lang="LID4096" dirty="0"/>
          </a:p>
        </p:txBody>
      </p:sp>
    </p:spTree>
    <p:extLst>
      <p:ext uri="{BB962C8B-B14F-4D97-AF65-F5344CB8AC3E}">
        <p14:creationId xmlns:p14="http://schemas.microsoft.com/office/powerpoint/2010/main" val="74736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P spid="11" grpId="0" animBg="1"/>
      <p:bldP spid="12"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B64D8D72-9679-4F0B-913A-1AC7BCBA856C}"/>
              </a:ext>
            </a:extLst>
          </p:cNvPr>
          <p:cNvPicPr>
            <a:picLocks noChangeAspect="1"/>
          </p:cNvPicPr>
          <p:nvPr/>
        </p:nvPicPr>
        <p:blipFill>
          <a:blip r:embed="rId2"/>
          <a:stretch>
            <a:fillRect/>
          </a:stretch>
        </p:blipFill>
        <p:spPr>
          <a:xfrm>
            <a:off x="1096422" y="1647755"/>
            <a:ext cx="6991350" cy="4467225"/>
          </a:xfrm>
          <a:prstGeom prst="rect">
            <a:avLst/>
          </a:prstGeom>
        </p:spPr>
      </p:pic>
      <p:sp>
        <p:nvSpPr>
          <p:cNvPr id="2" name="Titel 1">
            <a:extLst>
              <a:ext uri="{FF2B5EF4-FFF2-40B4-BE49-F238E27FC236}">
                <a16:creationId xmlns:a16="http://schemas.microsoft.com/office/drawing/2014/main" id="{F6971FCC-0278-4D06-8397-A44D299AF5B7}"/>
              </a:ext>
            </a:extLst>
          </p:cNvPr>
          <p:cNvSpPr>
            <a:spLocks noGrp="1"/>
          </p:cNvSpPr>
          <p:nvPr>
            <p:ph type="title"/>
          </p:nvPr>
        </p:nvSpPr>
        <p:spPr/>
        <p:txBody>
          <a:bodyPr/>
          <a:lstStyle/>
          <a:p>
            <a:r>
              <a:rPr lang="de-DE" dirty="0"/>
              <a:t>Umsatzsteuer</a:t>
            </a:r>
            <a:endParaRPr lang="LID4096" dirty="0"/>
          </a:p>
        </p:txBody>
      </p:sp>
      <p:sp>
        <p:nvSpPr>
          <p:cNvPr id="5" name="Textfeld 4">
            <a:extLst>
              <a:ext uri="{FF2B5EF4-FFF2-40B4-BE49-F238E27FC236}">
                <a16:creationId xmlns:a16="http://schemas.microsoft.com/office/drawing/2014/main" id="{B573C08B-AF63-45F6-9706-7D732EEC118C}"/>
              </a:ext>
            </a:extLst>
          </p:cNvPr>
          <p:cNvSpPr txBox="1"/>
          <p:nvPr/>
        </p:nvSpPr>
        <p:spPr>
          <a:xfrm>
            <a:off x="8531050" y="1324590"/>
            <a:ext cx="3660949" cy="646331"/>
          </a:xfrm>
          <a:prstGeom prst="rect">
            <a:avLst/>
          </a:prstGeom>
          <a:noFill/>
        </p:spPr>
        <p:txBody>
          <a:bodyPr wrap="square" rtlCol="0">
            <a:spAutoFit/>
          </a:bodyPr>
          <a:lstStyle/>
          <a:p>
            <a:r>
              <a:rPr lang="de-DE" dirty="0"/>
              <a:t>Wir vergeben einen neue Hauptschlüssel</a:t>
            </a:r>
            <a:endParaRPr lang="LID4096" dirty="0"/>
          </a:p>
        </p:txBody>
      </p:sp>
      <p:sp>
        <p:nvSpPr>
          <p:cNvPr id="12" name="Textfeld 11">
            <a:extLst>
              <a:ext uri="{FF2B5EF4-FFF2-40B4-BE49-F238E27FC236}">
                <a16:creationId xmlns:a16="http://schemas.microsoft.com/office/drawing/2014/main" id="{ED52A246-55D0-407A-B47B-A12099F224F3}"/>
              </a:ext>
            </a:extLst>
          </p:cNvPr>
          <p:cNvSpPr txBox="1"/>
          <p:nvPr/>
        </p:nvSpPr>
        <p:spPr>
          <a:xfrm>
            <a:off x="8531051" y="2049746"/>
            <a:ext cx="3660949" cy="369332"/>
          </a:xfrm>
          <a:prstGeom prst="rect">
            <a:avLst/>
          </a:prstGeom>
          <a:noFill/>
        </p:spPr>
        <p:txBody>
          <a:bodyPr wrap="square" rtlCol="0">
            <a:spAutoFit/>
          </a:bodyPr>
          <a:lstStyle/>
          <a:p>
            <a:r>
              <a:rPr lang="de-DE" dirty="0"/>
              <a:t>Und die Bezeichnung z.B. Steuern</a:t>
            </a:r>
            <a:endParaRPr lang="LID4096" dirty="0"/>
          </a:p>
        </p:txBody>
      </p:sp>
      <p:cxnSp>
        <p:nvCxnSpPr>
          <p:cNvPr id="13" name="Gerade Verbindung mit Pfeil 12">
            <a:extLst>
              <a:ext uri="{FF2B5EF4-FFF2-40B4-BE49-F238E27FC236}">
                <a16:creationId xmlns:a16="http://schemas.microsoft.com/office/drawing/2014/main" id="{C2F9385F-D3B3-4140-8051-1E20BFB40ECB}"/>
              </a:ext>
            </a:extLst>
          </p:cNvPr>
          <p:cNvCxnSpPr>
            <a:cxnSpLocks/>
            <a:stCxn id="5" idx="1"/>
          </p:cNvCxnSpPr>
          <p:nvPr/>
        </p:nvCxnSpPr>
        <p:spPr>
          <a:xfrm flipH="1">
            <a:off x="2783393" y="1647756"/>
            <a:ext cx="5747657" cy="603075"/>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4" name="Gerade Verbindung mit Pfeil 13">
            <a:extLst>
              <a:ext uri="{FF2B5EF4-FFF2-40B4-BE49-F238E27FC236}">
                <a16:creationId xmlns:a16="http://schemas.microsoft.com/office/drawing/2014/main" id="{1207D342-3E95-4A34-B37B-A40F32BFD30C}"/>
              </a:ext>
            </a:extLst>
          </p:cNvPr>
          <p:cNvCxnSpPr>
            <a:cxnSpLocks/>
            <a:stCxn id="12" idx="1"/>
          </p:cNvCxnSpPr>
          <p:nvPr/>
        </p:nvCxnSpPr>
        <p:spPr>
          <a:xfrm flipH="1">
            <a:off x="4592097" y="2234412"/>
            <a:ext cx="3938954" cy="86757"/>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7" name="Textfeld 16">
            <a:extLst>
              <a:ext uri="{FF2B5EF4-FFF2-40B4-BE49-F238E27FC236}">
                <a16:creationId xmlns:a16="http://schemas.microsoft.com/office/drawing/2014/main" id="{4A529C04-65EC-4427-A3BB-82F98E2C1A88}"/>
              </a:ext>
            </a:extLst>
          </p:cNvPr>
          <p:cNvSpPr txBox="1"/>
          <p:nvPr/>
        </p:nvSpPr>
        <p:spPr>
          <a:xfrm>
            <a:off x="8418286" y="2861895"/>
            <a:ext cx="3660949" cy="369332"/>
          </a:xfrm>
          <a:prstGeom prst="rect">
            <a:avLst/>
          </a:prstGeom>
          <a:noFill/>
        </p:spPr>
        <p:txBody>
          <a:bodyPr wrap="square" rtlCol="0">
            <a:spAutoFit/>
          </a:bodyPr>
          <a:lstStyle/>
          <a:p>
            <a:r>
              <a:rPr lang="de-DE" dirty="0"/>
              <a:t>Klicken auf „Speichern“</a:t>
            </a:r>
            <a:endParaRPr lang="LID4096" dirty="0"/>
          </a:p>
        </p:txBody>
      </p:sp>
      <p:cxnSp>
        <p:nvCxnSpPr>
          <p:cNvPr id="18" name="Gerade Verbindung mit Pfeil 17">
            <a:extLst>
              <a:ext uri="{FF2B5EF4-FFF2-40B4-BE49-F238E27FC236}">
                <a16:creationId xmlns:a16="http://schemas.microsoft.com/office/drawing/2014/main" id="{4E516B69-B776-46FE-A3CA-67A35AF70AA5}"/>
              </a:ext>
            </a:extLst>
          </p:cNvPr>
          <p:cNvCxnSpPr>
            <a:cxnSpLocks/>
            <a:stCxn id="17" idx="1"/>
          </p:cNvCxnSpPr>
          <p:nvPr/>
        </p:nvCxnSpPr>
        <p:spPr>
          <a:xfrm flipH="1">
            <a:off x="2250831" y="3046561"/>
            <a:ext cx="6167455" cy="2580516"/>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1515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7"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971FCC-0278-4D06-8397-A44D299AF5B7}"/>
              </a:ext>
            </a:extLst>
          </p:cNvPr>
          <p:cNvSpPr>
            <a:spLocks noGrp="1"/>
          </p:cNvSpPr>
          <p:nvPr>
            <p:ph type="title"/>
          </p:nvPr>
        </p:nvSpPr>
        <p:spPr/>
        <p:txBody>
          <a:bodyPr/>
          <a:lstStyle/>
          <a:p>
            <a:r>
              <a:rPr lang="de-DE" dirty="0"/>
              <a:t>Umsatzsteuer</a:t>
            </a:r>
            <a:endParaRPr lang="LID4096" dirty="0"/>
          </a:p>
        </p:txBody>
      </p:sp>
      <p:pic>
        <p:nvPicPr>
          <p:cNvPr id="3" name="Grafik 2">
            <a:extLst>
              <a:ext uri="{FF2B5EF4-FFF2-40B4-BE49-F238E27FC236}">
                <a16:creationId xmlns:a16="http://schemas.microsoft.com/office/drawing/2014/main" id="{6D1CE429-336A-42B4-A286-3BCFC7ABDFDF}"/>
              </a:ext>
            </a:extLst>
          </p:cNvPr>
          <p:cNvPicPr>
            <a:picLocks noChangeAspect="1"/>
          </p:cNvPicPr>
          <p:nvPr/>
        </p:nvPicPr>
        <p:blipFill>
          <a:blip r:embed="rId2"/>
          <a:stretch>
            <a:fillRect/>
          </a:stretch>
        </p:blipFill>
        <p:spPr>
          <a:xfrm>
            <a:off x="874625" y="1499822"/>
            <a:ext cx="6324600" cy="3295650"/>
          </a:xfrm>
          <a:prstGeom prst="rect">
            <a:avLst/>
          </a:prstGeom>
        </p:spPr>
      </p:pic>
      <p:sp>
        <p:nvSpPr>
          <p:cNvPr id="5" name="Textfeld 4">
            <a:extLst>
              <a:ext uri="{FF2B5EF4-FFF2-40B4-BE49-F238E27FC236}">
                <a16:creationId xmlns:a16="http://schemas.microsoft.com/office/drawing/2014/main" id="{B573C08B-AF63-45F6-9706-7D732EEC118C}"/>
              </a:ext>
            </a:extLst>
          </p:cNvPr>
          <p:cNvSpPr txBox="1"/>
          <p:nvPr/>
        </p:nvSpPr>
        <p:spPr>
          <a:xfrm>
            <a:off x="8531050" y="1324590"/>
            <a:ext cx="3660949" cy="369332"/>
          </a:xfrm>
          <a:prstGeom prst="rect">
            <a:avLst/>
          </a:prstGeom>
          <a:noFill/>
        </p:spPr>
        <p:txBody>
          <a:bodyPr wrap="square" rtlCol="0">
            <a:spAutoFit/>
          </a:bodyPr>
          <a:lstStyle/>
          <a:p>
            <a:r>
              <a:rPr lang="de-DE" dirty="0"/>
              <a:t>Der neue Schlüssel wurde angelegt</a:t>
            </a:r>
            <a:endParaRPr lang="LID4096" dirty="0"/>
          </a:p>
        </p:txBody>
      </p:sp>
      <p:sp>
        <p:nvSpPr>
          <p:cNvPr id="12" name="Textfeld 11">
            <a:extLst>
              <a:ext uri="{FF2B5EF4-FFF2-40B4-BE49-F238E27FC236}">
                <a16:creationId xmlns:a16="http://schemas.microsoft.com/office/drawing/2014/main" id="{ED52A246-55D0-407A-B47B-A12099F224F3}"/>
              </a:ext>
            </a:extLst>
          </p:cNvPr>
          <p:cNvSpPr txBox="1"/>
          <p:nvPr/>
        </p:nvSpPr>
        <p:spPr>
          <a:xfrm>
            <a:off x="8531051" y="2049746"/>
            <a:ext cx="3660949" cy="923330"/>
          </a:xfrm>
          <a:prstGeom prst="rect">
            <a:avLst/>
          </a:prstGeom>
          <a:noFill/>
        </p:spPr>
        <p:txBody>
          <a:bodyPr wrap="square" rtlCol="0">
            <a:spAutoFit/>
          </a:bodyPr>
          <a:lstStyle/>
          <a:p>
            <a:r>
              <a:rPr lang="de-DE" dirty="0"/>
              <a:t>Jetzt klicken wir mit der rechten Maustaste auf die Steuerstelle und wählen „neue E/A-Stelle hinzufügen</a:t>
            </a:r>
            <a:endParaRPr lang="LID4096" dirty="0"/>
          </a:p>
        </p:txBody>
      </p:sp>
      <p:cxnSp>
        <p:nvCxnSpPr>
          <p:cNvPr id="13" name="Gerade Verbindung mit Pfeil 12">
            <a:extLst>
              <a:ext uri="{FF2B5EF4-FFF2-40B4-BE49-F238E27FC236}">
                <a16:creationId xmlns:a16="http://schemas.microsoft.com/office/drawing/2014/main" id="{C2F9385F-D3B3-4140-8051-1E20BFB40ECB}"/>
              </a:ext>
            </a:extLst>
          </p:cNvPr>
          <p:cNvCxnSpPr>
            <a:cxnSpLocks/>
            <a:stCxn id="5" idx="1"/>
          </p:cNvCxnSpPr>
          <p:nvPr/>
        </p:nvCxnSpPr>
        <p:spPr>
          <a:xfrm flipH="1">
            <a:off x="1999622" y="1509256"/>
            <a:ext cx="6531428" cy="2447363"/>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pic>
        <p:nvPicPr>
          <p:cNvPr id="15" name="Grafik 14">
            <a:extLst>
              <a:ext uri="{FF2B5EF4-FFF2-40B4-BE49-F238E27FC236}">
                <a16:creationId xmlns:a16="http://schemas.microsoft.com/office/drawing/2014/main" id="{1B28AB0C-76E8-4C34-9834-4F27A029AEB4}"/>
              </a:ext>
            </a:extLst>
          </p:cNvPr>
          <p:cNvPicPr>
            <a:picLocks noChangeAspect="1"/>
          </p:cNvPicPr>
          <p:nvPr/>
        </p:nvPicPr>
        <p:blipFill>
          <a:blip r:embed="rId3"/>
          <a:stretch>
            <a:fillRect/>
          </a:stretch>
        </p:blipFill>
        <p:spPr>
          <a:xfrm>
            <a:off x="838200" y="4882924"/>
            <a:ext cx="5648325" cy="600075"/>
          </a:xfrm>
          <a:prstGeom prst="rect">
            <a:avLst/>
          </a:prstGeom>
        </p:spPr>
      </p:pic>
      <p:pic>
        <p:nvPicPr>
          <p:cNvPr id="7" name="Grafik 6">
            <a:extLst>
              <a:ext uri="{FF2B5EF4-FFF2-40B4-BE49-F238E27FC236}">
                <a16:creationId xmlns:a16="http://schemas.microsoft.com/office/drawing/2014/main" id="{411E8219-2B7D-4C04-B6B7-B5D3612D1D48}"/>
              </a:ext>
            </a:extLst>
          </p:cNvPr>
          <p:cNvPicPr>
            <a:picLocks noChangeAspect="1"/>
          </p:cNvPicPr>
          <p:nvPr/>
        </p:nvPicPr>
        <p:blipFill>
          <a:blip r:embed="rId4"/>
          <a:stretch>
            <a:fillRect/>
          </a:stretch>
        </p:blipFill>
        <p:spPr>
          <a:xfrm>
            <a:off x="1406891" y="1693922"/>
            <a:ext cx="6962775" cy="4400550"/>
          </a:xfrm>
          <a:prstGeom prst="rect">
            <a:avLst/>
          </a:prstGeom>
        </p:spPr>
      </p:pic>
      <p:sp>
        <p:nvSpPr>
          <p:cNvPr id="19" name="Textfeld 18">
            <a:extLst>
              <a:ext uri="{FF2B5EF4-FFF2-40B4-BE49-F238E27FC236}">
                <a16:creationId xmlns:a16="http://schemas.microsoft.com/office/drawing/2014/main" id="{201DFE64-1D41-45CF-B637-4C0BBF014FAD}"/>
              </a:ext>
            </a:extLst>
          </p:cNvPr>
          <p:cNvSpPr txBox="1"/>
          <p:nvPr/>
        </p:nvSpPr>
        <p:spPr>
          <a:xfrm>
            <a:off x="8833748" y="4661989"/>
            <a:ext cx="3035030" cy="1477328"/>
          </a:xfrm>
          <a:prstGeom prst="rect">
            <a:avLst/>
          </a:prstGeom>
          <a:noFill/>
        </p:spPr>
        <p:txBody>
          <a:bodyPr wrap="square" rtlCol="0">
            <a:spAutoFit/>
          </a:bodyPr>
          <a:lstStyle/>
          <a:p>
            <a:r>
              <a:rPr lang="de-DE" dirty="0"/>
              <a:t>Hier vergeben wir einen, zum Hauptpunkt passenden Schlüssel und eine stimmige Bezeichnung und wählen bei Typ „Steuer“</a:t>
            </a:r>
            <a:endParaRPr lang="LID4096" dirty="0"/>
          </a:p>
        </p:txBody>
      </p:sp>
      <p:cxnSp>
        <p:nvCxnSpPr>
          <p:cNvPr id="21" name="Gerade Verbindung mit Pfeil 20">
            <a:extLst>
              <a:ext uri="{FF2B5EF4-FFF2-40B4-BE49-F238E27FC236}">
                <a16:creationId xmlns:a16="http://schemas.microsoft.com/office/drawing/2014/main" id="{F47A21E5-886B-4C4C-AAEE-0B4F466FDC76}"/>
              </a:ext>
            </a:extLst>
          </p:cNvPr>
          <p:cNvCxnSpPr>
            <a:cxnSpLocks/>
            <a:stCxn id="19" idx="1"/>
          </p:cNvCxnSpPr>
          <p:nvPr/>
        </p:nvCxnSpPr>
        <p:spPr>
          <a:xfrm flipH="1" flipV="1">
            <a:off x="3164674" y="2320799"/>
            <a:ext cx="5669074" cy="3220644"/>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22" name="Gerade Verbindung mit Pfeil 21">
            <a:extLst>
              <a:ext uri="{FF2B5EF4-FFF2-40B4-BE49-F238E27FC236}">
                <a16:creationId xmlns:a16="http://schemas.microsoft.com/office/drawing/2014/main" id="{35B9613B-07B3-45C7-88BC-A812A5DA55AD}"/>
              </a:ext>
            </a:extLst>
          </p:cNvPr>
          <p:cNvCxnSpPr>
            <a:cxnSpLocks/>
          </p:cNvCxnSpPr>
          <p:nvPr/>
        </p:nvCxnSpPr>
        <p:spPr>
          <a:xfrm flipH="1" flipV="1">
            <a:off x="5771662" y="2310200"/>
            <a:ext cx="3062086" cy="3093756"/>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23" name="Gerade Verbindung mit Pfeil 22">
            <a:extLst>
              <a:ext uri="{FF2B5EF4-FFF2-40B4-BE49-F238E27FC236}">
                <a16:creationId xmlns:a16="http://schemas.microsoft.com/office/drawing/2014/main" id="{3CDC53B5-4D30-4383-BBFE-7BAAA1541A62}"/>
              </a:ext>
            </a:extLst>
          </p:cNvPr>
          <p:cNvCxnSpPr>
            <a:cxnSpLocks/>
          </p:cNvCxnSpPr>
          <p:nvPr/>
        </p:nvCxnSpPr>
        <p:spPr>
          <a:xfrm flipH="1" flipV="1">
            <a:off x="3012274" y="2601663"/>
            <a:ext cx="5821474" cy="2802293"/>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0141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2" grpId="0"/>
      <p:bldP spid="19"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971FCC-0278-4D06-8397-A44D299AF5B7}"/>
              </a:ext>
            </a:extLst>
          </p:cNvPr>
          <p:cNvSpPr>
            <a:spLocks noGrp="1"/>
          </p:cNvSpPr>
          <p:nvPr>
            <p:ph type="title"/>
          </p:nvPr>
        </p:nvSpPr>
        <p:spPr/>
        <p:txBody>
          <a:bodyPr/>
          <a:lstStyle/>
          <a:p>
            <a:r>
              <a:rPr lang="de-DE" dirty="0"/>
              <a:t>Umsatzsteuer</a:t>
            </a:r>
            <a:endParaRPr lang="LID4096" dirty="0"/>
          </a:p>
        </p:txBody>
      </p:sp>
      <p:sp>
        <p:nvSpPr>
          <p:cNvPr id="5" name="Textfeld 4">
            <a:extLst>
              <a:ext uri="{FF2B5EF4-FFF2-40B4-BE49-F238E27FC236}">
                <a16:creationId xmlns:a16="http://schemas.microsoft.com/office/drawing/2014/main" id="{B573C08B-AF63-45F6-9706-7D732EEC118C}"/>
              </a:ext>
            </a:extLst>
          </p:cNvPr>
          <p:cNvSpPr txBox="1"/>
          <p:nvPr/>
        </p:nvSpPr>
        <p:spPr>
          <a:xfrm>
            <a:off x="8531050" y="1324590"/>
            <a:ext cx="3660949" cy="646331"/>
          </a:xfrm>
          <a:prstGeom prst="rect">
            <a:avLst/>
          </a:prstGeom>
          <a:noFill/>
        </p:spPr>
        <p:txBody>
          <a:bodyPr wrap="square" rtlCol="0">
            <a:spAutoFit/>
          </a:bodyPr>
          <a:lstStyle/>
          <a:p>
            <a:r>
              <a:rPr lang="de-DE" dirty="0"/>
              <a:t>Eine neue Umsatzsteuer wurde erfolgreich angelegt</a:t>
            </a:r>
            <a:endParaRPr lang="LID4096" dirty="0"/>
          </a:p>
        </p:txBody>
      </p:sp>
      <p:pic>
        <p:nvPicPr>
          <p:cNvPr id="3" name="Grafik 2">
            <a:extLst>
              <a:ext uri="{FF2B5EF4-FFF2-40B4-BE49-F238E27FC236}">
                <a16:creationId xmlns:a16="http://schemas.microsoft.com/office/drawing/2014/main" id="{3EA772F7-9EBC-4778-BA81-F26ADEAF0164}"/>
              </a:ext>
            </a:extLst>
          </p:cNvPr>
          <p:cNvPicPr>
            <a:picLocks noChangeAspect="1"/>
          </p:cNvPicPr>
          <p:nvPr/>
        </p:nvPicPr>
        <p:blipFill>
          <a:blip r:embed="rId2"/>
          <a:stretch>
            <a:fillRect/>
          </a:stretch>
        </p:blipFill>
        <p:spPr>
          <a:xfrm>
            <a:off x="838200" y="1562100"/>
            <a:ext cx="6924675" cy="3733800"/>
          </a:xfrm>
          <a:prstGeom prst="rect">
            <a:avLst/>
          </a:prstGeom>
        </p:spPr>
      </p:pic>
      <p:cxnSp>
        <p:nvCxnSpPr>
          <p:cNvPr id="13" name="Gerade Verbindung mit Pfeil 12">
            <a:extLst>
              <a:ext uri="{FF2B5EF4-FFF2-40B4-BE49-F238E27FC236}">
                <a16:creationId xmlns:a16="http://schemas.microsoft.com/office/drawing/2014/main" id="{C2F9385F-D3B3-4140-8051-1E20BFB40ECB}"/>
              </a:ext>
            </a:extLst>
          </p:cNvPr>
          <p:cNvCxnSpPr>
            <a:cxnSpLocks/>
            <a:stCxn id="5" idx="1"/>
          </p:cNvCxnSpPr>
          <p:nvPr/>
        </p:nvCxnSpPr>
        <p:spPr>
          <a:xfrm flipH="1">
            <a:off x="2893926" y="1647756"/>
            <a:ext cx="5637124" cy="2592648"/>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5" name="Textfeld 14">
            <a:extLst>
              <a:ext uri="{FF2B5EF4-FFF2-40B4-BE49-F238E27FC236}">
                <a16:creationId xmlns:a16="http://schemas.microsoft.com/office/drawing/2014/main" id="{720B695E-6F77-4D92-AA9F-25F4867F4493}"/>
              </a:ext>
            </a:extLst>
          </p:cNvPr>
          <p:cNvSpPr txBox="1"/>
          <p:nvPr/>
        </p:nvSpPr>
        <p:spPr>
          <a:xfrm>
            <a:off x="8531051" y="2136166"/>
            <a:ext cx="3660949" cy="923330"/>
          </a:xfrm>
          <a:prstGeom prst="rect">
            <a:avLst/>
          </a:prstGeom>
          <a:noFill/>
        </p:spPr>
        <p:txBody>
          <a:bodyPr wrap="square" rtlCol="0">
            <a:spAutoFit/>
          </a:bodyPr>
          <a:lstStyle/>
          <a:p>
            <a:r>
              <a:rPr lang="de-DE" b="1" dirty="0"/>
              <a:t>Bitte wiederholen Sie diesen Schritt für jeden Umsatz.- oder Vorsteuersatz</a:t>
            </a:r>
            <a:endParaRPr lang="LID4096" b="1" dirty="0"/>
          </a:p>
        </p:txBody>
      </p:sp>
      <p:pic>
        <p:nvPicPr>
          <p:cNvPr id="6" name="Grafik 5">
            <a:extLst>
              <a:ext uri="{FF2B5EF4-FFF2-40B4-BE49-F238E27FC236}">
                <a16:creationId xmlns:a16="http://schemas.microsoft.com/office/drawing/2014/main" id="{79B196A2-2B51-42E1-B8D5-57C33438CA2B}"/>
              </a:ext>
            </a:extLst>
          </p:cNvPr>
          <p:cNvPicPr>
            <a:picLocks noChangeAspect="1"/>
          </p:cNvPicPr>
          <p:nvPr/>
        </p:nvPicPr>
        <p:blipFill>
          <a:blip r:embed="rId3"/>
          <a:stretch>
            <a:fillRect/>
          </a:stretch>
        </p:blipFill>
        <p:spPr>
          <a:xfrm>
            <a:off x="2462212" y="1512505"/>
            <a:ext cx="7267575" cy="4572000"/>
          </a:xfrm>
          <a:prstGeom prst="rect">
            <a:avLst/>
          </a:prstGeom>
        </p:spPr>
      </p:pic>
    </p:spTree>
    <p:extLst>
      <p:ext uri="{BB962C8B-B14F-4D97-AF65-F5344CB8AC3E}">
        <p14:creationId xmlns:p14="http://schemas.microsoft.com/office/powerpoint/2010/main" val="352769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BC4BAA-71A2-49A8-91A8-3C75D073EB52}"/>
              </a:ext>
            </a:extLst>
          </p:cNvPr>
          <p:cNvSpPr>
            <a:spLocks noGrp="1"/>
          </p:cNvSpPr>
          <p:nvPr>
            <p:ph type="title"/>
          </p:nvPr>
        </p:nvSpPr>
        <p:spPr/>
        <p:txBody>
          <a:bodyPr/>
          <a:lstStyle/>
          <a:p>
            <a:r>
              <a:rPr lang="de-DE" dirty="0"/>
              <a:t>Umsatzsteuer</a:t>
            </a:r>
            <a:endParaRPr lang="LID4096" dirty="0"/>
          </a:p>
        </p:txBody>
      </p:sp>
      <p:sp>
        <p:nvSpPr>
          <p:cNvPr id="5" name="Textfeld 4">
            <a:extLst>
              <a:ext uri="{FF2B5EF4-FFF2-40B4-BE49-F238E27FC236}">
                <a16:creationId xmlns:a16="http://schemas.microsoft.com/office/drawing/2014/main" id="{7FD37742-A72E-444B-8BDC-89B5EAE46736}"/>
              </a:ext>
            </a:extLst>
          </p:cNvPr>
          <p:cNvSpPr txBox="1"/>
          <p:nvPr/>
        </p:nvSpPr>
        <p:spPr>
          <a:xfrm>
            <a:off x="8129117" y="1547329"/>
            <a:ext cx="3660949" cy="1200329"/>
          </a:xfrm>
          <a:prstGeom prst="rect">
            <a:avLst/>
          </a:prstGeom>
          <a:noFill/>
        </p:spPr>
        <p:txBody>
          <a:bodyPr wrap="square" rtlCol="0">
            <a:spAutoFit/>
          </a:bodyPr>
          <a:lstStyle/>
          <a:p>
            <a:r>
              <a:rPr lang="de-DE" dirty="0"/>
              <a:t>Nun haben Sie die Möglichkeit, jeder steuerpflichtigen E/A-Stelle den entsprechenden Steuersatz und die Steuerstelle anzugeben</a:t>
            </a:r>
            <a:endParaRPr lang="LID4096" dirty="0"/>
          </a:p>
        </p:txBody>
      </p:sp>
      <p:pic>
        <p:nvPicPr>
          <p:cNvPr id="6" name="Grafik 5">
            <a:extLst>
              <a:ext uri="{FF2B5EF4-FFF2-40B4-BE49-F238E27FC236}">
                <a16:creationId xmlns:a16="http://schemas.microsoft.com/office/drawing/2014/main" id="{E58B569B-AE6F-4261-BF79-373BDA2648A2}"/>
              </a:ext>
            </a:extLst>
          </p:cNvPr>
          <p:cNvPicPr>
            <a:picLocks noChangeAspect="1"/>
          </p:cNvPicPr>
          <p:nvPr/>
        </p:nvPicPr>
        <p:blipFill>
          <a:blip r:embed="rId2"/>
          <a:stretch>
            <a:fillRect/>
          </a:stretch>
        </p:blipFill>
        <p:spPr>
          <a:xfrm>
            <a:off x="838200" y="1547329"/>
            <a:ext cx="7010805" cy="4140038"/>
          </a:xfrm>
          <a:prstGeom prst="rect">
            <a:avLst/>
          </a:prstGeom>
        </p:spPr>
      </p:pic>
      <p:cxnSp>
        <p:nvCxnSpPr>
          <p:cNvPr id="7" name="Gerade Verbindung mit Pfeil 6">
            <a:extLst>
              <a:ext uri="{FF2B5EF4-FFF2-40B4-BE49-F238E27FC236}">
                <a16:creationId xmlns:a16="http://schemas.microsoft.com/office/drawing/2014/main" id="{B8CFB439-D071-41C9-87DE-F02224E016B5}"/>
              </a:ext>
            </a:extLst>
          </p:cNvPr>
          <p:cNvCxnSpPr>
            <a:cxnSpLocks/>
            <a:stCxn id="5" idx="1"/>
          </p:cNvCxnSpPr>
          <p:nvPr/>
        </p:nvCxnSpPr>
        <p:spPr>
          <a:xfrm flipH="1">
            <a:off x="2481943" y="2147494"/>
            <a:ext cx="5647174" cy="2504893"/>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0" name="Gerade Verbindung mit Pfeil 9">
            <a:extLst>
              <a:ext uri="{FF2B5EF4-FFF2-40B4-BE49-F238E27FC236}">
                <a16:creationId xmlns:a16="http://schemas.microsoft.com/office/drawing/2014/main" id="{D95024AB-61AD-4199-A286-036FB94B4D55}"/>
              </a:ext>
            </a:extLst>
          </p:cNvPr>
          <p:cNvCxnSpPr>
            <a:cxnSpLocks/>
            <a:stCxn id="5" idx="1"/>
          </p:cNvCxnSpPr>
          <p:nvPr/>
        </p:nvCxnSpPr>
        <p:spPr>
          <a:xfrm flipH="1">
            <a:off x="4250453" y="2147494"/>
            <a:ext cx="3878664" cy="2434554"/>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9002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BC4BAA-71A2-49A8-91A8-3C75D073EB52}"/>
              </a:ext>
            </a:extLst>
          </p:cNvPr>
          <p:cNvSpPr>
            <a:spLocks noGrp="1"/>
          </p:cNvSpPr>
          <p:nvPr>
            <p:ph type="title"/>
          </p:nvPr>
        </p:nvSpPr>
        <p:spPr/>
        <p:txBody>
          <a:bodyPr/>
          <a:lstStyle/>
          <a:p>
            <a:r>
              <a:rPr lang="de-DE" dirty="0"/>
              <a:t>Umsatzsteuer</a:t>
            </a:r>
            <a:endParaRPr lang="LID4096" dirty="0"/>
          </a:p>
        </p:txBody>
      </p:sp>
      <p:sp>
        <p:nvSpPr>
          <p:cNvPr id="8" name="Inhaltsplatzhalter 2">
            <a:extLst>
              <a:ext uri="{FF2B5EF4-FFF2-40B4-BE49-F238E27FC236}">
                <a16:creationId xmlns:a16="http://schemas.microsoft.com/office/drawing/2014/main" id="{B2D6077B-DF14-4A07-94F9-452F432B88DF}"/>
              </a:ext>
            </a:extLst>
          </p:cNvPr>
          <p:cNvSpPr>
            <a:spLocks noGrp="1"/>
          </p:cNvSpPr>
          <p:nvPr>
            <p:ph idx="1"/>
          </p:nvPr>
        </p:nvSpPr>
        <p:spPr>
          <a:xfrm>
            <a:off x="838200" y="1437335"/>
            <a:ext cx="10515600" cy="5234770"/>
          </a:xfrm>
        </p:spPr>
        <p:txBody>
          <a:bodyPr>
            <a:normAutofit/>
          </a:bodyPr>
          <a:lstStyle/>
          <a:p>
            <a:pPr marL="0" indent="0">
              <a:buNone/>
            </a:pPr>
            <a:r>
              <a:rPr lang="de-DE" dirty="0"/>
              <a:t>Nachdem die Steuer eingerichtet wurde, werden alle Buchungen, die auf den steuerbehafteten Konten gebucht werden, automatisch in Brutto-Netto-Steueranteil abgelegt.</a:t>
            </a:r>
          </a:p>
          <a:p>
            <a:pPr marL="0" indent="0">
              <a:buNone/>
            </a:pPr>
            <a:r>
              <a:rPr lang="de-DE" dirty="0"/>
              <a:t>In der Auswertung haben Sie nun die Möglichkeit für den ausgewählten Zeitraum die Steuerlisten zu drucken</a:t>
            </a:r>
          </a:p>
        </p:txBody>
      </p:sp>
    </p:spTree>
    <p:extLst>
      <p:ext uri="{BB962C8B-B14F-4D97-AF65-F5344CB8AC3E}">
        <p14:creationId xmlns:p14="http://schemas.microsoft.com/office/powerpoint/2010/main" val="241528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BC4BAA-71A2-49A8-91A8-3C75D073EB52}"/>
              </a:ext>
            </a:extLst>
          </p:cNvPr>
          <p:cNvSpPr>
            <a:spLocks noGrp="1"/>
          </p:cNvSpPr>
          <p:nvPr>
            <p:ph type="title"/>
          </p:nvPr>
        </p:nvSpPr>
        <p:spPr/>
        <p:txBody>
          <a:bodyPr/>
          <a:lstStyle/>
          <a:p>
            <a:r>
              <a:rPr lang="de-DE" dirty="0"/>
              <a:t>Umsatzsteuer</a:t>
            </a:r>
            <a:endParaRPr lang="LID4096" dirty="0"/>
          </a:p>
        </p:txBody>
      </p:sp>
      <p:sp>
        <p:nvSpPr>
          <p:cNvPr id="5" name="Textfeld 4">
            <a:extLst>
              <a:ext uri="{FF2B5EF4-FFF2-40B4-BE49-F238E27FC236}">
                <a16:creationId xmlns:a16="http://schemas.microsoft.com/office/drawing/2014/main" id="{7FD37742-A72E-444B-8BDC-89B5EAE46736}"/>
              </a:ext>
            </a:extLst>
          </p:cNvPr>
          <p:cNvSpPr txBox="1"/>
          <p:nvPr/>
        </p:nvSpPr>
        <p:spPr>
          <a:xfrm>
            <a:off x="8129117" y="1547329"/>
            <a:ext cx="3660949" cy="1200329"/>
          </a:xfrm>
          <a:prstGeom prst="rect">
            <a:avLst/>
          </a:prstGeom>
          <a:noFill/>
        </p:spPr>
        <p:txBody>
          <a:bodyPr wrap="square" rtlCol="0">
            <a:spAutoFit/>
          </a:bodyPr>
          <a:lstStyle/>
          <a:p>
            <a:r>
              <a:rPr lang="de-DE" dirty="0"/>
              <a:t>Nun haben Sie die Möglichkeit, jeder steuerpflichtigen E/A-Stelle den entsprechenden Steuersatz und die Steuerstelle anzugeben</a:t>
            </a:r>
            <a:endParaRPr lang="LID4096" dirty="0"/>
          </a:p>
        </p:txBody>
      </p:sp>
      <p:pic>
        <p:nvPicPr>
          <p:cNvPr id="6" name="Grafik 5">
            <a:extLst>
              <a:ext uri="{FF2B5EF4-FFF2-40B4-BE49-F238E27FC236}">
                <a16:creationId xmlns:a16="http://schemas.microsoft.com/office/drawing/2014/main" id="{E58B569B-AE6F-4261-BF79-373BDA2648A2}"/>
              </a:ext>
            </a:extLst>
          </p:cNvPr>
          <p:cNvPicPr>
            <a:picLocks noChangeAspect="1"/>
          </p:cNvPicPr>
          <p:nvPr/>
        </p:nvPicPr>
        <p:blipFill>
          <a:blip r:embed="rId2"/>
          <a:stretch>
            <a:fillRect/>
          </a:stretch>
        </p:blipFill>
        <p:spPr>
          <a:xfrm>
            <a:off x="838200" y="1547329"/>
            <a:ext cx="7010805" cy="4140038"/>
          </a:xfrm>
          <a:prstGeom prst="rect">
            <a:avLst/>
          </a:prstGeom>
        </p:spPr>
      </p:pic>
      <p:cxnSp>
        <p:nvCxnSpPr>
          <p:cNvPr id="7" name="Gerade Verbindung mit Pfeil 6">
            <a:extLst>
              <a:ext uri="{FF2B5EF4-FFF2-40B4-BE49-F238E27FC236}">
                <a16:creationId xmlns:a16="http://schemas.microsoft.com/office/drawing/2014/main" id="{B8CFB439-D071-41C9-87DE-F02224E016B5}"/>
              </a:ext>
            </a:extLst>
          </p:cNvPr>
          <p:cNvCxnSpPr>
            <a:cxnSpLocks/>
            <a:stCxn id="5" idx="1"/>
          </p:cNvCxnSpPr>
          <p:nvPr/>
        </p:nvCxnSpPr>
        <p:spPr>
          <a:xfrm flipH="1">
            <a:off x="2481943" y="2147494"/>
            <a:ext cx="5647174" cy="2504893"/>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0" name="Gerade Verbindung mit Pfeil 9">
            <a:extLst>
              <a:ext uri="{FF2B5EF4-FFF2-40B4-BE49-F238E27FC236}">
                <a16:creationId xmlns:a16="http://schemas.microsoft.com/office/drawing/2014/main" id="{D95024AB-61AD-4199-A286-036FB94B4D55}"/>
              </a:ext>
            </a:extLst>
          </p:cNvPr>
          <p:cNvCxnSpPr>
            <a:cxnSpLocks/>
            <a:stCxn id="5" idx="1"/>
          </p:cNvCxnSpPr>
          <p:nvPr/>
        </p:nvCxnSpPr>
        <p:spPr>
          <a:xfrm flipH="1">
            <a:off x="4250453" y="2147494"/>
            <a:ext cx="3878664" cy="2434554"/>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9584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BC4BAA-71A2-49A8-91A8-3C75D073EB52}"/>
              </a:ext>
            </a:extLst>
          </p:cNvPr>
          <p:cNvSpPr>
            <a:spLocks noGrp="1"/>
          </p:cNvSpPr>
          <p:nvPr>
            <p:ph type="title"/>
          </p:nvPr>
        </p:nvSpPr>
        <p:spPr/>
        <p:txBody>
          <a:bodyPr/>
          <a:lstStyle/>
          <a:p>
            <a:r>
              <a:rPr lang="de-DE" dirty="0"/>
              <a:t>Umsatzsteuer</a:t>
            </a:r>
            <a:endParaRPr lang="LID4096" dirty="0"/>
          </a:p>
        </p:txBody>
      </p:sp>
      <p:pic>
        <p:nvPicPr>
          <p:cNvPr id="5" name="Grafik 4">
            <a:extLst>
              <a:ext uri="{FF2B5EF4-FFF2-40B4-BE49-F238E27FC236}">
                <a16:creationId xmlns:a16="http://schemas.microsoft.com/office/drawing/2014/main" id="{750CE902-AE49-4704-AF32-6D72239BB56E}"/>
              </a:ext>
            </a:extLst>
          </p:cNvPr>
          <p:cNvPicPr>
            <a:picLocks noChangeAspect="1"/>
          </p:cNvPicPr>
          <p:nvPr/>
        </p:nvPicPr>
        <p:blipFill>
          <a:blip r:embed="rId2"/>
          <a:stretch>
            <a:fillRect/>
          </a:stretch>
        </p:blipFill>
        <p:spPr>
          <a:xfrm>
            <a:off x="1876425" y="1900237"/>
            <a:ext cx="8439150" cy="3057525"/>
          </a:xfrm>
          <a:prstGeom prst="rect">
            <a:avLst/>
          </a:prstGeom>
        </p:spPr>
      </p:pic>
    </p:spTree>
    <p:extLst>
      <p:ext uri="{BB962C8B-B14F-4D97-AF65-F5344CB8AC3E}">
        <p14:creationId xmlns:p14="http://schemas.microsoft.com/office/powerpoint/2010/main" val="116383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C2005-B9DD-4BB0-A1CC-BCEBA67DDC40}"/>
              </a:ext>
            </a:extLst>
          </p:cNvPr>
          <p:cNvSpPr>
            <a:spLocks noGrp="1"/>
          </p:cNvSpPr>
          <p:nvPr>
            <p:ph type="title"/>
          </p:nvPr>
        </p:nvSpPr>
        <p:spPr/>
        <p:txBody>
          <a:bodyPr/>
          <a:lstStyle/>
          <a:p>
            <a:r>
              <a:rPr lang="de-DE" dirty="0"/>
              <a:t>Anlegen: Bankzugänge</a:t>
            </a:r>
            <a:endParaRPr lang="LID4096" dirty="0"/>
          </a:p>
        </p:txBody>
      </p:sp>
      <p:pic>
        <p:nvPicPr>
          <p:cNvPr id="3" name="Grafik 2">
            <a:extLst>
              <a:ext uri="{FF2B5EF4-FFF2-40B4-BE49-F238E27FC236}">
                <a16:creationId xmlns:a16="http://schemas.microsoft.com/office/drawing/2014/main" id="{3331DD78-A368-4830-8B36-EC896C9E9D83}"/>
              </a:ext>
            </a:extLst>
          </p:cNvPr>
          <p:cNvPicPr>
            <a:picLocks noChangeAspect="1"/>
          </p:cNvPicPr>
          <p:nvPr/>
        </p:nvPicPr>
        <p:blipFill>
          <a:blip r:embed="rId2"/>
          <a:stretch>
            <a:fillRect/>
          </a:stretch>
        </p:blipFill>
        <p:spPr>
          <a:xfrm>
            <a:off x="838200" y="1594449"/>
            <a:ext cx="6638925" cy="3962400"/>
          </a:xfrm>
          <a:prstGeom prst="rect">
            <a:avLst/>
          </a:prstGeom>
        </p:spPr>
      </p:pic>
      <p:sp>
        <p:nvSpPr>
          <p:cNvPr id="7" name="Textfeld 6">
            <a:extLst>
              <a:ext uri="{FF2B5EF4-FFF2-40B4-BE49-F238E27FC236}">
                <a16:creationId xmlns:a16="http://schemas.microsoft.com/office/drawing/2014/main" id="{5A20E931-EE13-4C9D-B289-FAC9663C5DEE}"/>
              </a:ext>
            </a:extLst>
          </p:cNvPr>
          <p:cNvSpPr txBox="1"/>
          <p:nvPr/>
        </p:nvSpPr>
        <p:spPr>
          <a:xfrm>
            <a:off x="7729268" y="1388853"/>
            <a:ext cx="4218317" cy="2031325"/>
          </a:xfrm>
          <a:prstGeom prst="rect">
            <a:avLst/>
          </a:prstGeom>
          <a:noFill/>
        </p:spPr>
        <p:txBody>
          <a:bodyPr wrap="square" rtlCol="0">
            <a:spAutoFit/>
          </a:bodyPr>
          <a:lstStyle/>
          <a:p>
            <a:r>
              <a:rPr lang="de-DE" dirty="0"/>
              <a:t>Bankzugänge werden nur auf dem PC erscheinen und gespeichert, auf dem der Bankzugang eingerichtet wurde. Der Zugang ist also eine Datei, die auf dem PC gespeichert wird.</a:t>
            </a:r>
          </a:p>
          <a:p>
            <a:r>
              <a:rPr lang="de-DE" dirty="0"/>
              <a:t>Aus Sicherheitsgründen wird der Zugang nicht zentral in Netxp-Verein gespeichert</a:t>
            </a:r>
            <a:endParaRPr lang="LID4096" dirty="0"/>
          </a:p>
        </p:txBody>
      </p:sp>
      <p:sp>
        <p:nvSpPr>
          <p:cNvPr id="8" name="Textfeld 7">
            <a:extLst>
              <a:ext uri="{FF2B5EF4-FFF2-40B4-BE49-F238E27FC236}">
                <a16:creationId xmlns:a16="http://schemas.microsoft.com/office/drawing/2014/main" id="{28DBC5F2-7EAF-4E10-B74A-F8873FA33160}"/>
              </a:ext>
            </a:extLst>
          </p:cNvPr>
          <p:cNvSpPr txBox="1"/>
          <p:nvPr/>
        </p:nvSpPr>
        <p:spPr>
          <a:xfrm>
            <a:off x="7729268" y="3420178"/>
            <a:ext cx="4218317" cy="646331"/>
          </a:xfrm>
          <a:prstGeom prst="rect">
            <a:avLst/>
          </a:prstGeom>
          <a:noFill/>
        </p:spPr>
        <p:txBody>
          <a:bodyPr wrap="square" rtlCol="0">
            <a:spAutoFit/>
          </a:bodyPr>
          <a:lstStyle/>
          <a:p>
            <a:r>
              <a:rPr lang="de-DE" dirty="0"/>
              <a:t>Den Assistenten starten um den Zugang einzurichten. </a:t>
            </a:r>
            <a:endParaRPr lang="LID4096" dirty="0"/>
          </a:p>
        </p:txBody>
      </p:sp>
      <p:cxnSp>
        <p:nvCxnSpPr>
          <p:cNvPr id="9" name="Gerade Verbindung mit Pfeil 8">
            <a:extLst>
              <a:ext uri="{FF2B5EF4-FFF2-40B4-BE49-F238E27FC236}">
                <a16:creationId xmlns:a16="http://schemas.microsoft.com/office/drawing/2014/main" id="{812C47DA-CDE7-4D79-B75D-67884F0D7FBD}"/>
              </a:ext>
            </a:extLst>
          </p:cNvPr>
          <p:cNvCxnSpPr>
            <a:cxnSpLocks/>
          </p:cNvCxnSpPr>
          <p:nvPr/>
        </p:nvCxnSpPr>
        <p:spPr>
          <a:xfrm flipH="1">
            <a:off x="3761118" y="3699626"/>
            <a:ext cx="3968150" cy="733765"/>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6570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BC4BAA-71A2-49A8-91A8-3C75D073EB52}"/>
              </a:ext>
            </a:extLst>
          </p:cNvPr>
          <p:cNvSpPr>
            <a:spLocks noGrp="1"/>
          </p:cNvSpPr>
          <p:nvPr>
            <p:ph type="title"/>
          </p:nvPr>
        </p:nvSpPr>
        <p:spPr/>
        <p:txBody>
          <a:bodyPr/>
          <a:lstStyle/>
          <a:p>
            <a:r>
              <a:rPr lang="de-DE" dirty="0"/>
              <a:t>Umsatzsteuer</a:t>
            </a:r>
            <a:endParaRPr lang="LID4096" dirty="0"/>
          </a:p>
        </p:txBody>
      </p:sp>
      <p:pic>
        <p:nvPicPr>
          <p:cNvPr id="3" name="Grafik 2">
            <a:extLst>
              <a:ext uri="{FF2B5EF4-FFF2-40B4-BE49-F238E27FC236}">
                <a16:creationId xmlns:a16="http://schemas.microsoft.com/office/drawing/2014/main" id="{47157254-36B0-4DB3-9E68-44C564BF2B8B}"/>
              </a:ext>
            </a:extLst>
          </p:cNvPr>
          <p:cNvPicPr>
            <a:picLocks noChangeAspect="1"/>
          </p:cNvPicPr>
          <p:nvPr/>
        </p:nvPicPr>
        <p:blipFill>
          <a:blip r:embed="rId2"/>
          <a:stretch>
            <a:fillRect/>
          </a:stretch>
        </p:blipFill>
        <p:spPr>
          <a:xfrm>
            <a:off x="1900237" y="1852612"/>
            <a:ext cx="8391525" cy="3152775"/>
          </a:xfrm>
          <a:prstGeom prst="rect">
            <a:avLst/>
          </a:prstGeom>
        </p:spPr>
      </p:pic>
    </p:spTree>
    <p:extLst>
      <p:ext uri="{BB962C8B-B14F-4D97-AF65-F5344CB8AC3E}">
        <p14:creationId xmlns:p14="http://schemas.microsoft.com/office/powerpoint/2010/main" val="328990060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BC4BAA-71A2-49A8-91A8-3C75D073EB52}"/>
              </a:ext>
            </a:extLst>
          </p:cNvPr>
          <p:cNvSpPr>
            <a:spLocks noGrp="1"/>
          </p:cNvSpPr>
          <p:nvPr>
            <p:ph type="title"/>
          </p:nvPr>
        </p:nvSpPr>
        <p:spPr/>
        <p:txBody>
          <a:bodyPr/>
          <a:lstStyle/>
          <a:p>
            <a:r>
              <a:rPr lang="de-DE" dirty="0"/>
              <a:t>Umsatzsteuer</a:t>
            </a:r>
            <a:endParaRPr lang="LID4096" dirty="0"/>
          </a:p>
        </p:txBody>
      </p:sp>
      <p:pic>
        <p:nvPicPr>
          <p:cNvPr id="3" name="Grafik 2">
            <a:extLst>
              <a:ext uri="{FF2B5EF4-FFF2-40B4-BE49-F238E27FC236}">
                <a16:creationId xmlns:a16="http://schemas.microsoft.com/office/drawing/2014/main" id="{A182551E-D9F3-464A-AEDD-40D49F648335}"/>
              </a:ext>
            </a:extLst>
          </p:cNvPr>
          <p:cNvPicPr>
            <a:picLocks noChangeAspect="1"/>
          </p:cNvPicPr>
          <p:nvPr/>
        </p:nvPicPr>
        <p:blipFill>
          <a:blip r:embed="rId2"/>
          <a:stretch>
            <a:fillRect/>
          </a:stretch>
        </p:blipFill>
        <p:spPr>
          <a:xfrm>
            <a:off x="648118" y="1736778"/>
            <a:ext cx="10895763" cy="1978840"/>
          </a:xfrm>
          <a:prstGeom prst="rect">
            <a:avLst/>
          </a:prstGeom>
        </p:spPr>
      </p:pic>
      <mc:AlternateContent xmlns:mc="http://schemas.openxmlformats.org/markup-compatibility/2006">
        <mc:Choice xmlns:pslz="http://schemas.microsoft.com/office/powerpoint/2016/slidezoom" Requires="pslz">
          <p:graphicFrame>
            <p:nvGraphicFramePr>
              <p:cNvPr id="6" name="Folienzoom 5">
                <a:extLst>
                  <a:ext uri="{FF2B5EF4-FFF2-40B4-BE49-F238E27FC236}">
                    <a16:creationId xmlns:a16="http://schemas.microsoft.com/office/drawing/2014/main" id="{C74DEA40-8A85-4612-8705-5CF2277F7F8D}"/>
                  </a:ext>
                </a:extLst>
              </p:cNvPr>
              <p:cNvGraphicFramePr>
                <a:graphicFrameLocks noChangeAspect="1"/>
              </p:cNvGraphicFramePr>
              <p:nvPr>
                <p:extLst>
                  <p:ext uri="{D42A27DB-BD31-4B8C-83A1-F6EECF244321}">
                    <p14:modId xmlns:p14="http://schemas.microsoft.com/office/powerpoint/2010/main" val="2381259281"/>
                  </p:ext>
                </p:extLst>
              </p:nvPr>
            </p:nvGraphicFramePr>
            <p:xfrm>
              <a:off x="8034506" y="4424490"/>
              <a:ext cx="3048000" cy="1714500"/>
            </p:xfrm>
            <a:graphic>
              <a:graphicData uri="http://schemas.microsoft.com/office/powerpoint/2016/slidezoom">
                <pslz:sldZm>
                  <pslz:sldZmObj sldId="258" cId="2020552341">
                    <pslz:zmPr id="{0B91384B-2B70-4F2F-B31C-CD37ACC7F5D5}"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p:pic>
            <p:nvPicPr>
              <p:cNvPr id="6" name="Folienzoom 5">
                <a:extLst>
                  <a:ext uri="{FF2B5EF4-FFF2-40B4-BE49-F238E27FC236}">
                    <a16:creationId xmlns:a16="http://schemas.microsoft.com/office/drawing/2014/main" id="{C74DEA40-8A85-4612-8705-5CF2277F7F8D}"/>
                  </a:ext>
                </a:extLst>
              </p:cNvPr>
              <p:cNvPicPr>
                <a:picLocks noGrp="1" noRot="1" noChangeAspect="1" noMove="1" noResize="1" noEditPoints="1" noAdjustHandles="1" noChangeArrowheads="1" noChangeShapeType="1"/>
              </p:cNvPicPr>
              <p:nvPr/>
            </p:nvPicPr>
            <p:blipFill>
              <a:blip r:embed="rId3"/>
              <a:stretch>
                <a:fillRect/>
              </a:stretch>
            </p:blipFill>
            <p:spPr>
              <a:xfrm>
                <a:off x="8034506" y="442449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169843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86BE652-B31F-4A24-AF83-4FDFE0FD9A6A}"/>
              </a:ext>
            </a:extLst>
          </p:cNvPr>
          <p:cNvPicPr>
            <a:picLocks noChangeAspect="1"/>
          </p:cNvPicPr>
          <p:nvPr/>
        </p:nvPicPr>
        <p:blipFill>
          <a:blip r:embed="rId2"/>
          <a:stretch>
            <a:fillRect/>
          </a:stretch>
        </p:blipFill>
        <p:spPr>
          <a:xfrm>
            <a:off x="838200" y="1514475"/>
            <a:ext cx="4448175" cy="3829050"/>
          </a:xfrm>
          <a:prstGeom prst="rect">
            <a:avLst/>
          </a:prstGeom>
        </p:spPr>
      </p:pic>
      <p:sp>
        <p:nvSpPr>
          <p:cNvPr id="2" name="Titel 1">
            <a:extLst>
              <a:ext uri="{FF2B5EF4-FFF2-40B4-BE49-F238E27FC236}">
                <a16:creationId xmlns:a16="http://schemas.microsoft.com/office/drawing/2014/main" id="{A18C2005-B9DD-4BB0-A1CC-BCEBA67DDC40}"/>
              </a:ext>
            </a:extLst>
          </p:cNvPr>
          <p:cNvSpPr>
            <a:spLocks noGrp="1"/>
          </p:cNvSpPr>
          <p:nvPr>
            <p:ph type="title"/>
          </p:nvPr>
        </p:nvSpPr>
        <p:spPr/>
        <p:txBody>
          <a:bodyPr/>
          <a:lstStyle/>
          <a:p>
            <a:r>
              <a:rPr lang="de-DE" dirty="0"/>
              <a:t>Anlegen: Bankzugänge</a:t>
            </a:r>
            <a:endParaRPr lang="LID4096" dirty="0"/>
          </a:p>
        </p:txBody>
      </p:sp>
      <p:cxnSp>
        <p:nvCxnSpPr>
          <p:cNvPr id="9" name="Gerade Verbindung mit Pfeil 8">
            <a:extLst>
              <a:ext uri="{FF2B5EF4-FFF2-40B4-BE49-F238E27FC236}">
                <a16:creationId xmlns:a16="http://schemas.microsoft.com/office/drawing/2014/main" id="{812C47DA-CDE7-4D79-B75D-67884F0D7FBD}"/>
              </a:ext>
            </a:extLst>
          </p:cNvPr>
          <p:cNvCxnSpPr>
            <a:cxnSpLocks/>
          </p:cNvCxnSpPr>
          <p:nvPr/>
        </p:nvCxnSpPr>
        <p:spPr>
          <a:xfrm flipH="1">
            <a:off x="2863971" y="1923691"/>
            <a:ext cx="3232029" cy="83676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1" name="Textfeld 10">
            <a:extLst>
              <a:ext uri="{FF2B5EF4-FFF2-40B4-BE49-F238E27FC236}">
                <a16:creationId xmlns:a16="http://schemas.microsoft.com/office/drawing/2014/main" id="{4D110819-C946-4CAE-850A-BE651415F247}"/>
              </a:ext>
            </a:extLst>
          </p:cNvPr>
          <p:cNvSpPr txBox="1"/>
          <p:nvPr/>
        </p:nvSpPr>
        <p:spPr>
          <a:xfrm>
            <a:off x="6228272" y="1514475"/>
            <a:ext cx="5125528" cy="2862322"/>
          </a:xfrm>
          <a:prstGeom prst="rect">
            <a:avLst/>
          </a:prstGeom>
          <a:noFill/>
        </p:spPr>
        <p:txBody>
          <a:bodyPr wrap="square" rtlCol="0">
            <a:spAutoFit/>
          </a:bodyPr>
          <a:lstStyle/>
          <a:p>
            <a:r>
              <a:rPr lang="de-DE" dirty="0"/>
              <a:t>TAN Verfahren sind alle Verfahren, bei denen zusätzlich zu PIN oder Passwort, eine „Bestätigungsnummer“ eigegeben werden muss. Gängige Verfahren sind </a:t>
            </a:r>
            <a:r>
              <a:rPr lang="de-DE" dirty="0" err="1"/>
              <a:t>ChipTAN</a:t>
            </a:r>
            <a:r>
              <a:rPr lang="de-DE" dirty="0"/>
              <a:t> (blinkende Kästchen am Bildschirm), Push TAN oder SMS TAN (hier bekommen Sie die TAN Nummer auf dem Smartphone angezeigt oder per SMS zugesandt Foto TAN, hier werden Sie aufgefordert, mit einem Gerät einen Code auf dem Bildschirm zu fotografieren um eine TAN Nummer zu erzeugen</a:t>
            </a:r>
            <a:endParaRPr lang="LID4096" dirty="0"/>
          </a:p>
        </p:txBody>
      </p:sp>
      <p:sp>
        <p:nvSpPr>
          <p:cNvPr id="12" name="Textfeld 11">
            <a:extLst>
              <a:ext uri="{FF2B5EF4-FFF2-40B4-BE49-F238E27FC236}">
                <a16:creationId xmlns:a16="http://schemas.microsoft.com/office/drawing/2014/main" id="{71879F51-182A-47F7-80F9-1E723689C3E6}"/>
              </a:ext>
            </a:extLst>
          </p:cNvPr>
          <p:cNvSpPr txBox="1"/>
          <p:nvPr/>
        </p:nvSpPr>
        <p:spPr>
          <a:xfrm>
            <a:off x="6228272" y="4376797"/>
            <a:ext cx="5125528" cy="1200329"/>
          </a:xfrm>
          <a:prstGeom prst="rect">
            <a:avLst/>
          </a:prstGeom>
          <a:noFill/>
        </p:spPr>
        <p:txBody>
          <a:bodyPr wrap="square" rtlCol="0">
            <a:spAutoFit/>
          </a:bodyPr>
          <a:lstStyle/>
          <a:p>
            <a:r>
              <a:rPr lang="de-DE" dirty="0"/>
              <a:t>Schlüsseldateien sind Schlüssel, die Bsp. Auf einem USB Stick gespeichert sind. Bei Schlüsseldateien benötigen Sie nur die Schlüsseldatei und ein Passwort.</a:t>
            </a:r>
            <a:endParaRPr lang="LID4096" dirty="0"/>
          </a:p>
        </p:txBody>
      </p:sp>
      <p:cxnSp>
        <p:nvCxnSpPr>
          <p:cNvPr id="13" name="Gerade Verbindung mit Pfeil 12">
            <a:extLst>
              <a:ext uri="{FF2B5EF4-FFF2-40B4-BE49-F238E27FC236}">
                <a16:creationId xmlns:a16="http://schemas.microsoft.com/office/drawing/2014/main" id="{196EF1C2-7D14-4FFC-9272-A4AB65307FC8}"/>
              </a:ext>
            </a:extLst>
          </p:cNvPr>
          <p:cNvCxnSpPr>
            <a:cxnSpLocks/>
            <a:stCxn id="12" idx="1"/>
          </p:cNvCxnSpPr>
          <p:nvPr/>
        </p:nvCxnSpPr>
        <p:spPr>
          <a:xfrm flipH="1" flipV="1">
            <a:off x="2173857" y="3429000"/>
            <a:ext cx="4054415" cy="154796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6" name="Textfeld 15">
            <a:extLst>
              <a:ext uri="{FF2B5EF4-FFF2-40B4-BE49-F238E27FC236}">
                <a16:creationId xmlns:a16="http://schemas.microsoft.com/office/drawing/2014/main" id="{0F1612B8-CD5A-4BDF-8810-C262B8E06760}"/>
              </a:ext>
            </a:extLst>
          </p:cNvPr>
          <p:cNvSpPr txBox="1"/>
          <p:nvPr/>
        </p:nvSpPr>
        <p:spPr>
          <a:xfrm>
            <a:off x="6165012" y="5577126"/>
            <a:ext cx="5125528" cy="646331"/>
          </a:xfrm>
          <a:prstGeom prst="rect">
            <a:avLst/>
          </a:prstGeom>
          <a:noFill/>
        </p:spPr>
        <p:txBody>
          <a:bodyPr wrap="square" rtlCol="0">
            <a:spAutoFit/>
          </a:bodyPr>
          <a:lstStyle/>
          <a:p>
            <a:r>
              <a:rPr lang="de-DE" dirty="0"/>
              <a:t>Chipkarte mit USB Chipkartenleser und Zahlenfeld in Chipkartenleser</a:t>
            </a:r>
            <a:endParaRPr lang="LID4096" dirty="0"/>
          </a:p>
        </p:txBody>
      </p:sp>
      <p:cxnSp>
        <p:nvCxnSpPr>
          <p:cNvPr id="17" name="Gerade Verbindung mit Pfeil 16">
            <a:extLst>
              <a:ext uri="{FF2B5EF4-FFF2-40B4-BE49-F238E27FC236}">
                <a16:creationId xmlns:a16="http://schemas.microsoft.com/office/drawing/2014/main" id="{9D0C883E-B08E-4FA2-8D32-81299C6D96A3}"/>
              </a:ext>
            </a:extLst>
          </p:cNvPr>
          <p:cNvCxnSpPr>
            <a:cxnSpLocks/>
          </p:cNvCxnSpPr>
          <p:nvPr/>
        </p:nvCxnSpPr>
        <p:spPr>
          <a:xfrm flipH="1" flipV="1">
            <a:off x="2110597" y="4302487"/>
            <a:ext cx="4054415" cy="154796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6245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6"/>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6" grpId="0"/>
      <p:bldP spid="1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C2005-B9DD-4BB0-A1CC-BCEBA67DDC40}"/>
              </a:ext>
            </a:extLst>
          </p:cNvPr>
          <p:cNvSpPr>
            <a:spLocks noGrp="1"/>
          </p:cNvSpPr>
          <p:nvPr>
            <p:ph type="title"/>
          </p:nvPr>
        </p:nvSpPr>
        <p:spPr/>
        <p:txBody>
          <a:bodyPr/>
          <a:lstStyle/>
          <a:p>
            <a:r>
              <a:rPr lang="de-DE" dirty="0"/>
              <a:t>Anlegen: Bankzugänge</a:t>
            </a:r>
            <a:endParaRPr lang="LID4096" dirty="0"/>
          </a:p>
        </p:txBody>
      </p:sp>
      <p:sp>
        <p:nvSpPr>
          <p:cNvPr id="14" name="Inhaltsplatzhalter 2">
            <a:extLst>
              <a:ext uri="{FF2B5EF4-FFF2-40B4-BE49-F238E27FC236}">
                <a16:creationId xmlns:a16="http://schemas.microsoft.com/office/drawing/2014/main" id="{22E0F763-A984-4ADE-ABB3-A7C7155B4358}"/>
              </a:ext>
            </a:extLst>
          </p:cNvPr>
          <p:cNvSpPr>
            <a:spLocks noGrp="1"/>
          </p:cNvSpPr>
          <p:nvPr>
            <p:ph idx="1"/>
          </p:nvPr>
        </p:nvSpPr>
        <p:spPr>
          <a:xfrm>
            <a:off x="838200" y="1437335"/>
            <a:ext cx="10515600" cy="4739628"/>
          </a:xfrm>
        </p:spPr>
        <p:txBody>
          <a:bodyPr>
            <a:normAutofit/>
          </a:bodyPr>
          <a:lstStyle/>
          <a:p>
            <a:pPr marL="0" indent="0">
              <a:buNone/>
            </a:pPr>
            <a:r>
              <a:rPr lang="de-DE" dirty="0"/>
              <a:t>Alle weiteren Schritte können leider hier nicht gezeigt werden, da diese Bankenabhängig sind, so müssen bei Sparkassen, nach Eingabe der Bankleitzahl, die Identifikationsnummer oder bei Volksbanken die VR Kennung eingetragen werden. </a:t>
            </a:r>
          </a:p>
          <a:p>
            <a:pPr marL="0" indent="0">
              <a:buNone/>
            </a:pPr>
            <a:r>
              <a:rPr lang="de-DE" dirty="0"/>
              <a:t>Sollten Sie also in einem der nächsten Schritte Probleme haben, hilft Ihnen sicher Ihre Bank gerne weiter.</a:t>
            </a:r>
          </a:p>
        </p:txBody>
      </p:sp>
      <mc:AlternateContent xmlns:mc="http://schemas.openxmlformats.org/markup-compatibility/2006" xmlns:pslz="http://schemas.microsoft.com/office/powerpoint/2016/slidezoom">
        <mc:Choice Requires="pslz">
          <p:graphicFrame>
            <p:nvGraphicFramePr>
              <p:cNvPr id="5" name="Folienzoom 4">
                <a:extLst>
                  <a:ext uri="{FF2B5EF4-FFF2-40B4-BE49-F238E27FC236}">
                    <a16:creationId xmlns:a16="http://schemas.microsoft.com/office/drawing/2014/main" id="{59574ADB-C323-4AFE-B60C-CFE0F5DA5A6B}"/>
                  </a:ext>
                </a:extLst>
              </p:cNvPr>
              <p:cNvGraphicFramePr>
                <a:graphicFrameLocks noChangeAspect="1"/>
              </p:cNvGraphicFramePr>
              <p:nvPr>
                <p:extLst>
                  <p:ext uri="{D42A27DB-BD31-4B8C-83A1-F6EECF244321}">
                    <p14:modId xmlns:p14="http://schemas.microsoft.com/office/powerpoint/2010/main" val="2755355831"/>
                  </p:ext>
                </p:extLst>
              </p:nvPr>
            </p:nvGraphicFramePr>
            <p:xfrm>
              <a:off x="8656849" y="4731106"/>
              <a:ext cx="3048000" cy="1714500"/>
            </p:xfrm>
            <a:graphic>
              <a:graphicData uri="http://schemas.microsoft.com/office/powerpoint/2016/slidezoom">
                <pslz:sldZm>
                  <pslz:sldZmObj sldId="265" cId="1730506147">
                    <pslz:zmPr id="{DFBBCD48-5B50-41A0-845D-C3C3B75422E6}"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5" name="Folienzoom 4">
                <a:extLst>
                  <a:ext uri="{FF2B5EF4-FFF2-40B4-BE49-F238E27FC236}">
                    <a16:creationId xmlns:a16="http://schemas.microsoft.com/office/drawing/2014/main" id="{59574ADB-C323-4AFE-B60C-CFE0F5DA5A6B}"/>
                  </a:ext>
                </a:extLst>
              </p:cNvPr>
              <p:cNvPicPr>
                <a:picLocks noGrp="1" noRot="1" noChangeAspect="1" noMove="1" noResize="1" noEditPoints="1" noAdjustHandles="1" noChangeArrowheads="1" noChangeShapeType="1"/>
              </p:cNvPicPr>
              <p:nvPr/>
            </p:nvPicPr>
            <p:blipFill>
              <a:blip r:embed="rId4"/>
              <a:stretch>
                <a:fillRect/>
              </a:stretch>
            </p:blipFill>
            <p:spPr>
              <a:xfrm>
                <a:off x="8656849" y="4731106"/>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173660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BF93B9-ADD3-4375-8D99-5339A71A2202}"/>
              </a:ext>
            </a:extLst>
          </p:cNvPr>
          <p:cNvSpPr>
            <a:spLocks noGrp="1"/>
          </p:cNvSpPr>
          <p:nvPr>
            <p:ph type="title"/>
          </p:nvPr>
        </p:nvSpPr>
        <p:spPr/>
        <p:txBody>
          <a:bodyPr/>
          <a:lstStyle/>
          <a:p>
            <a:r>
              <a:rPr lang="de-DE" dirty="0"/>
              <a:t>Anlegen: EA-Stellen</a:t>
            </a:r>
            <a:endParaRPr lang="LID4096" dirty="0"/>
          </a:p>
        </p:txBody>
      </p:sp>
      <p:sp>
        <p:nvSpPr>
          <p:cNvPr id="3" name="Inhaltsplatzhalter 2">
            <a:extLst>
              <a:ext uri="{FF2B5EF4-FFF2-40B4-BE49-F238E27FC236}">
                <a16:creationId xmlns:a16="http://schemas.microsoft.com/office/drawing/2014/main" id="{2E1864C7-ED07-4C79-BAFB-0B40D72E8396}"/>
              </a:ext>
            </a:extLst>
          </p:cNvPr>
          <p:cNvSpPr>
            <a:spLocks noGrp="1"/>
          </p:cNvSpPr>
          <p:nvPr>
            <p:ph idx="1"/>
          </p:nvPr>
        </p:nvSpPr>
        <p:spPr/>
        <p:txBody>
          <a:bodyPr>
            <a:normAutofit lnSpcReduction="10000"/>
          </a:bodyPr>
          <a:lstStyle/>
          <a:p>
            <a:pPr marL="0" indent="0">
              <a:buNone/>
            </a:pPr>
            <a:r>
              <a:rPr lang="de-DE" dirty="0"/>
              <a:t>EA-Stellen sind der Vereinskontenrahmen. Dieser MUSS für jeden Verein angepasst werden. Eine korrekte Buchhaltung kann nur mit einem, für den Verein angepassten Kontenrahmen erfolgen. </a:t>
            </a:r>
          </a:p>
          <a:p>
            <a:pPr marL="0" indent="0">
              <a:buNone/>
            </a:pPr>
            <a:r>
              <a:rPr lang="de-DE" dirty="0"/>
              <a:t>Bei der Erstellung des Kontenrahmens, hilft Ihnen Ihr Steuerberater weiter. </a:t>
            </a:r>
          </a:p>
          <a:p>
            <a:pPr marL="0" indent="0">
              <a:buNone/>
            </a:pPr>
            <a:r>
              <a:rPr lang="de-DE" dirty="0"/>
              <a:t>Sollten Sie über keinen Steuerberater verfügen, empfehlen wir die Dienste von Steuerberater Wolfgang Müller, von der Steuerberatungsgesellschaft Germania in Landau an der Isar in Anspruch zu nehmen. Herrn Müller rufen Sie unter 09951/603460</a:t>
            </a:r>
          </a:p>
          <a:p>
            <a:pPr marL="0" indent="0">
              <a:buNone/>
            </a:pPr>
            <a:r>
              <a:rPr lang="de-DE" dirty="0"/>
              <a:t>Der Kontenrahmen in Netxp-Verein ist voll anpassbar und kann aus den Standards SKR49 oder SKR 03 übernommen werden. Eine Anpassung muss aber auch hier erfolgen</a:t>
            </a:r>
            <a:endParaRPr lang="LID4096" dirty="0"/>
          </a:p>
        </p:txBody>
      </p:sp>
    </p:spTree>
    <p:extLst>
      <p:ext uri="{BB962C8B-B14F-4D97-AF65-F5344CB8AC3E}">
        <p14:creationId xmlns:p14="http://schemas.microsoft.com/office/powerpoint/2010/main" val="367577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BF93B9-ADD3-4375-8D99-5339A71A2202}"/>
              </a:ext>
            </a:extLst>
          </p:cNvPr>
          <p:cNvSpPr>
            <a:spLocks noGrp="1"/>
          </p:cNvSpPr>
          <p:nvPr>
            <p:ph type="title"/>
          </p:nvPr>
        </p:nvSpPr>
        <p:spPr/>
        <p:txBody>
          <a:bodyPr/>
          <a:lstStyle/>
          <a:p>
            <a:r>
              <a:rPr lang="de-DE" dirty="0"/>
              <a:t>Anlegen: EA-Stellen</a:t>
            </a:r>
            <a:endParaRPr lang="LID4096" dirty="0"/>
          </a:p>
        </p:txBody>
      </p:sp>
      <p:pic>
        <p:nvPicPr>
          <p:cNvPr id="7" name="Grafik 6">
            <a:extLst>
              <a:ext uri="{FF2B5EF4-FFF2-40B4-BE49-F238E27FC236}">
                <a16:creationId xmlns:a16="http://schemas.microsoft.com/office/drawing/2014/main" id="{E7FF4E2D-D186-4523-A78B-A14D70D1E2FF}"/>
              </a:ext>
            </a:extLst>
          </p:cNvPr>
          <p:cNvPicPr>
            <a:picLocks noChangeAspect="1"/>
          </p:cNvPicPr>
          <p:nvPr/>
        </p:nvPicPr>
        <p:blipFill>
          <a:blip r:embed="rId2"/>
          <a:stretch>
            <a:fillRect/>
          </a:stretch>
        </p:blipFill>
        <p:spPr>
          <a:xfrm>
            <a:off x="567890" y="1690291"/>
            <a:ext cx="8689710" cy="2958711"/>
          </a:xfrm>
          <a:prstGeom prst="rect">
            <a:avLst/>
          </a:prstGeom>
        </p:spPr>
      </p:pic>
      <p:grpSp>
        <p:nvGrpSpPr>
          <p:cNvPr id="11" name="Gruppieren 10">
            <a:extLst>
              <a:ext uri="{FF2B5EF4-FFF2-40B4-BE49-F238E27FC236}">
                <a16:creationId xmlns:a16="http://schemas.microsoft.com/office/drawing/2014/main" id="{A283CCD5-7ED5-4376-8850-52B4991C1A9F}"/>
              </a:ext>
            </a:extLst>
          </p:cNvPr>
          <p:cNvGrpSpPr/>
          <p:nvPr/>
        </p:nvGrpSpPr>
        <p:grpSpPr>
          <a:xfrm>
            <a:off x="4760148" y="1690291"/>
            <a:ext cx="7261806" cy="2031325"/>
            <a:chOff x="4760148" y="1690291"/>
            <a:chExt cx="7261806" cy="2031325"/>
          </a:xfrm>
        </p:grpSpPr>
        <p:cxnSp>
          <p:nvCxnSpPr>
            <p:cNvPr id="8" name="Gerade Verbindung mit Pfeil 7">
              <a:extLst>
                <a:ext uri="{FF2B5EF4-FFF2-40B4-BE49-F238E27FC236}">
                  <a16:creationId xmlns:a16="http://schemas.microsoft.com/office/drawing/2014/main" id="{27632D1C-7B90-4E6B-B005-91D84080269A}"/>
                </a:ext>
              </a:extLst>
            </p:cNvPr>
            <p:cNvCxnSpPr>
              <a:cxnSpLocks/>
            </p:cNvCxnSpPr>
            <p:nvPr/>
          </p:nvCxnSpPr>
          <p:spPr>
            <a:xfrm flipH="1">
              <a:off x="4760148" y="1973179"/>
              <a:ext cx="4691860" cy="681396"/>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0" name="Textfeld 9">
              <a:extLst>
                <a:ext uri="{FF2B5EF4-FFF2-40B4-BE49-F238E27FC236}">
                  <a16:creationId xmlns:a16="http://schemas.microsoft.com/office/drawing/2014/main" id="{B487E4A2-FA4F-4D3F-A675-42E64451615A}"/>
                </a:ext>
              </a:extLst>
            </p:cNvPr>
            <p:cNvSpPr txBox="1"/>
            <p:nvPr/>
          </p:nvSpPr>
          <p:spPr>
            <a:xfrm>
              <a:off x="9557886" y="1690291"/>
              <a:ext cx="2464068" cy="2031325"/>
            </a:xfrm>
            <a:prstGeom prst="rect">
              <a:avLst/>
            </a:prstGeom>
            <a:noFill/>
          </p:spPr>
          <p:txBody>
            <a:bodyPr wrap="square" rtlCol="0">
              <a:spAutoFit/>
            </a:bodyPr>
            <a:lstStyle/>
            <a:p>
              <a:r>
                <a:rPr lang="de-DE" dirty="0"/>
                <a:t>Weiße Zeilen dienen der Unterteilung, farbige Zeilen stellen Einnahmenkonten (grün) oder Ausgabekonten (orange) dar</a:t>
              </a:r>
              <a:endParaRPr lang="LID4096" dirty="0"/>
            </a:p>
          </p:txBody>
        </p:sp>
      </p:grpSp>
      <p:grpSp>
        <p:nvGrpSpPr>
          <p:cNvPr id="15" name="Gruppieren 14">
            <a:extLst>
              <a:ext uri="{FF2B5EF4-FFF2-40B4-BE49-F238E27FC236}">
                <a16:creationId xmlns:a16="http://schemas.microsoft.com/office/drawing/2014/main" id="{259C6DDA-1395-46B7-A245-68C91D4258A6}"/>
              </a:ext>
            </a:extLst>
          </p:cNvPr>
          <p:cNvGrpSpPr/>
          <p:nvPr/>
        </p:nvGrpSpPr>
        <p:grpSpPr>
          <a:xfrm>
            <a:off x="1155032" y="3850105"/>
            <a:ext cx="10847671" cy="2585323"/>
            <a:chOff x="1155032" y="3850105"/>
            <a:chExt cx="10847671" cy="2585323"/>
          </a:xfrm>
        </p:grpSpPr>
        <p:sp>
          <p:nvSpPr>
            <p:cNvPr id="12" name="Textfeld 11">
              <a:extLst>
                <a:ext uri="{FF2B5EF4-FFF2-40B4-BE49-F238E27FC236}">
                  <a16:creationId xmlns:a16="http://schemas.microsoft.com/office/drawing/2014/main" id="{7C926E7F-733D-4166-958D-8EB949DF403E}"/>
                </a:ext>
              </a:extLst>
            </p:cNvPr>
            <p:cNvSpPr txBox="1"/>
            <p:nvPr/>
          </p:nvSpPr>
          <p:spPr>
            <a:xfrm>
              <a:off x="9548261" y="3850105"/>
              <a:ext cx="2454442" cy="2585323"/>
            </a:xfrm>
            <a:prstGeom prst="rect">
              <a:avLst/>
            </a:prstGeom>
            <a:noFill/>
          </p:spPr>
          <p:txBody>
            <a:bodyPr wrap="square" rtlCol="0">
              <a:spAutoFit/>
            </a:bodyPr>
            <a:lstStyle/>
            <a:p>
              <a:r>
                <a:rPr lang="de-DE" dirty="0"/>
                <a:t>Neu EA Stelle oder Kategorie. Diese </a:t>
              </a:r>
              <a:r>
                <a:rPr lang="de-DE" dirty="0" err="1"/>
                <a:t>schaltfläche</a:t>
              </a:r>
              <a:r>
                <a:rPr lang="de-DE" dirty="0"/>
                <a:t> wird nur aktiv, wenn die Kategorie markiert wird, unter der die neue EA-Stelle eingefügt werden soll.</a:t>
              </a:r>
            </a:p>
            <a:p>
              <a:endParaRPr lang="de-DE" dirty="0"/>
            </a:p>
          </p:txBody>
        </p:sp>
        <p:cxnSp>
          <p:nvCxnSpPr>
            <p:cNvPr id="13" name="Gerade Verbindung mit Pfeil 12">
              <a:extLst>
                <a:ext uri="{FF2B5EF4-FFF2-40B4-BE49-F238E27FC236}">
                  <a16:creationId xmlns:a16="http://schemas.microsoft.com/office/drawing/2014/main" id="{A33018DB-333D-4CF6-99D7-990060CD08D4}"/>
                </a:ext>
              </a:extLst>
            </p:cNvPr>
            <p:cNvCxnSpPr>
              <a:cxnSpLocks/>
            </p:cNvCxnSpPr>
            <p:nvPr/>
          </p:nvCxnSpPr>
          <p:spPr>
            <a:xfrm flipH="1">
              <a:off x="1155032" y="4156904"/>
              <a:ext cx="8459001" cy="33953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grpSp>
      <p:cxnSp>
        <p:nvCxnSpPr>
          <p:cNvPr id="16" name="Gerade Verbindung mit Pfeil 15">
            <a:extLst>
              <a:ext uri="{FF2B5EF4-FFF2-40B4-BE49-F238E27FC236}">
                <a16:creationId xmlns:a16="http://schemas.microsoft.com/office/drawing/2014/main" id="{8E4449A5-4640-4FA4-9BB6-F5C6B2734C1B}"/>
              </a:ext>
            </a:extLst>
          </p:cNvPr>
          <p:cNvCxnSpPr>
            <a:cxnSpLocks/>
          </p:cNvCxnSpPr>
          <p:nvPr/>
        </p:nvCxnSpPr>
        <p:spPr>
          <a:xfrm flipH="1" flipV="1">
            <a:off x="8489483" y="3936733"/>
            <a:ext cx="1058778" cy="995157"/>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9" name="Textfeld 18">
            <a:extLst>
              <a:ext uri="{FF2B5EF4-FFF2-40B4-BE49-F238E27FC236}">
                <a16:creationId xmlns:a16="http://schemas.microsoft.com/office/drawing/2014/main" id="{39C43701-8CDC-4714-902E-14F13DD39308}"/>
              </a:ext>
            </a:extLst>
          </p:cNvPr>
          <p:cNvSpPr txBox="1"/>
          <p:nvPr/>
        </p:nvSpPr>
        <p:spPr>
          <a:xfrm>
            <a:off x="9567512" y="4608724"/>
            <a:ext cx="2454442" cy="923330"/>
          </a:xfrm>
          <a:prstGeom prst="rect">
            <a:avLst/>
          </a:prstGeom>
          <a:noFill/>
        </p:spPr>
        <p:txBody>
          <a:bodyPr wrap="square" rtlCol="0">
            <a:spAutoFit/>
          </a:bodyPr>
          <a:lstStyle/>
          <a:p>
            <a:r>
              <a:rPr lang="de-DE" dirty="0"/>
              <a:t>EA Stelle oder Kategorie bearbeiten oder löschen</a:t>
            </a:r>
          </a:p>
        </p:txBody>
      </p:sp>
      <p:sp>
        <p:nvSpPr>
          <p:cNvPr id="20" name="Textfeld 19">
            <a:extLst>
              <a:ext uri="{FF2B5EF4-FFF2-40B4-BE49-F238E27FC236}">
                <a16:creationId xmlns:a16="http://schemas.microsoft.com/office/drawing/2014/main" id="{7A6F71E3-4CF3-4F7B-8BAA-778D038635C9}"/>
              </a:ext>
            </a:extLst>
          </p:cNvPr>
          <p:cNvSpPr txBox="1"/>
          <p:nvPr/>
        </p:nvSpPr>
        <p:spPr>
          <a:xfrm>
            <a:off x="553907" y="4955801"/>
            <a:ext cx="8884118" cy="646331"/>
          </a:xfrm>
          <a:prstGeom prst="rect">
            <a:avLst/>
          </a:prstGeom>
          <a:noFill/>
        </p:spPr>
        <p:txBody>
          <a:bodyPr wrap="square" rtlCol="0">
            <a:spAutoFit/>
          </a:bodyPr>
          <a:lstStyle/>
          <a:p>
            <a:r>
              <a:rPr lang="de-DE" dirty="0"/>
              <a:t>EA-Stellen können auch per „Rechtsklick“ erstellt werden, die Reihenfolge innerhalb des EA-Stellenbaumes, kann per Drag and Drop verändert werden.</a:t>
            </a:r>
            <a:endParaRPr lang="LID4096" dirty="0"/>
          </a:p>
        </p:txBody>
      </p:sp>
      <p:sp>
        <p:nvSpPr>
          <p:cNvPr id="21" name="Textfeld 20">
            <a:extLst>
              <a:ext uri="{FF2B5EF4-FFF2-40B4-BE49-F238E27FC236}">
                <a16:creationId xmlns:a16="http://schemas.microsoft.com/office/drawing/2014/main" id="{C255A786-1B14-4EE5-A655-D6DED3E3B4B7}"/>
              </a:ext>
            </a:extLst>
          </p:cNvPr>
          <p:cNvSpPr txBox="1"/>
          <p:nvPr/>
        </p:nvSpPr>
        <p:spPr>
          <a:xfrm>
            <a:off x="567890" y="5602132"/>
            <a:ext cx="8537609" cy="369332"/>
          </a:xfrm>
          <a:prstGeom prst="rect">
            <a:avLst/>
          </a:prstGeom>
          <a:noFill/>
        </p:spPr>
        <p:txBody>
          <a:bodyPr wrap="square" rtlCol="0">
            <a:spAutoFit/>
          </a:bodyPr>
          <a:lstStyle/>
          <a:p>
            <a:r>
              <a:rPr lang="de-DE" dirty="0"/>
              <a:t>EA-Stellen können nur gelöscht werden, wenn diese keine Buchungen enthalten</a:t>
            </a:r>
            <a:endParaRPr lang="LID4096" dirty="0"/>
          </a:p>
        </p:txBody>
      </p:sp>
    </p:spTree>
    <p:extLst>
      <p:ext uri="{BB962C8B-B14F-4D97-AF65-F5344CB8AC3E}">
        <p14:creationId xmlns:p14="http://schemas.microsoft.com/office/powerpoint/2010/main" val="381731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5F47A5-5ED8-4536-8763-42E0B13AEAFB}"/>
              </a:ext>
            </a:extLst>
          </p:cNvPr>
          <p:cNvSpPr>
            <a:spLocks noGrp="1"/>
          </p:cNvSpPr>
          <p:nvPr>
            <p:ph type="title"/>
          </p:nvPr>
        </p:nvSpPr>
        <p:spPr/>
        <p:txBody>
          <a:bodyPr/>
          <a:lstStyle/>
          <a:p>
            <a:r>
              <a:rPr lang="de-DE" dirty="0"/>
              <a:t>Inhalt</a:t>
            </a:r>
            <a:endParaRPr lang="LID4096" dirty="0"/>
          </a:p>
        </p:txBody>
      </p:sp>
      <p:sp>
        <p:nvSpPr>
          <p:cNvPr id="3" name="Inhaltsplatzhalter 2">
            <a:extLst>
              <a:ext uri="{FF2B5EF4-FFF2-40B4-BE49-F238E27FC236}">
                <a16:creationId xmlns:a16="http://schemas.microsoft.com/office/drawing/2014/main" id="{3C4B8E51-997A-4194-BB2D-B29977817279}"/>
              </a:ext>
            </a:extLst>
          </p:cNvPr>
          <p:cNvSpPr>
            <a:spLocks noGrp="1"/>
          </p:cNvSpPr>
          <p:nvPr>
            <p:ph idx="1"/>
          </p:nvPr>
        </p:nvSpPr>
        <p:spPr/>
        <p:txBody>
          <a:bodyPr>
            <a:normAutofit/>
          </a:bodyPr>
          <a:lstStyle/>
          <a:p>
            <a:r>
              <a:rPr lang="de-DE" dirty="0">
                <a:hlinkClick r:id="rId2" action="ppaction://hlinksldjump"/>
              </a:rPr>
              <a:t>Begriffe</a:t>
            </a:r>
            <a:r>
              <a:rPr lang="de-DE" dirty="0"/>
              <a:t> </a:t>
            </a:r>
          </a:p>
          <a:p>
            <a:pPr lvl="1"/>
            <a:r>
              <a:rPr lang="de-DE" dirty="0"/>
              <a:t>Was sind Bestandskonten</a:t>
            </a:r>
          </a:p>
          <a:p>
            <a:pPr lvl="1"/>
            <a:r>
              <a:rPr lang="de-DE" dirty="0"/>
              <a:t>Was sind EA-Stellen</a:t>
            </a:r>
          </a:p>
          <a:p>
            <a:pPr lvl="1"/>
            <a:r>
              <a:rPr lang="de-DE" dirty="0"/>
              <a:t>Was sind Sparten oder Projekte</a:t>
            </a:r>
          </a:p>
          <a:p>
            <a:pPr marL="457200" lvl="1" indent="0">
              <a:buNone/>
            </a:pPr>
            <a:endParaRPr lang="de-DE" dirty="0"/>
          </a:p>
          <a:p>
            <a:r>
              <a:rPr lang="de-DE" dirty="0">
                <a:hlinkClick r:id="rId3" action="ppaction://hlinksldjump"/>
              </a:rPr>
              <a:t>Anlegen von</a:t>
            </a:r>
            <a:endParaRPr lang="de-DE" dirty="0"/>
          </a:p>
          <a:p>
            <a:pPr lvl="1"/>
            <a:r>
              <a:rPr lang="de-DE" dirty="0"/>
              <a:t>Bestandskonten</a:t>
            </a:r>
          </a:p>
          <a:p>
            <a:pPr lvl="1"/>
            <a:r>
              <a:rPr lang="de-DE" dirty="0"/>
              <a:t>Bankzugänge einrichten</a:t>
            </a:r>
          </a:p>
          <a:p>
            <a:pPr lvl="1"/>
            <a:r>
              <a:rPr lang="de-DE" dirty="0"/>
              <a:t>EA-Stellen</a:t>
            </a:r>
          </a:p>
          <a:p>
            <a:pPr lvl="1"/>
            <a:r>
              <a:rPr lang="de-DE" dirty="0"/>
              <a:t>Sparten und Projekte</a:t>
            </a:r>
          </a:p>
          <a:p>
            <a:endParaRPr lang="de-DE" dirty="0"/>
          </a:p>
          <a:p>
            <a:pPr lvl="1"/>
            <a:endParaRPr lang="de-DE" dirty="0"/>
          </a:p>
          <a:p>
            <a:pPr lvl="1"/>
            <a:endParaRPr lang="LID4096" dirty="0"/>
          </a:p>
        </p:txBody>
      </p:sp>
    </p:spTree>
    <p:extLst>
      <p:ext uri="{BB962C8B-B14F-4D97-AF65-F5344CB8AC3E}">
        <p14:creationId xmlns:p14="http://schemas.microsoft.com/office/powerpoint/2010/main" val="693922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17E524-124E-4021-81B8-08CF96FA7078}"/>
              </a:ext>
            </a:extLst>
          </p:cNvPr>
          <p:cNvSpPr>
            <a:spLocks noGrp="1"/>
          </p:cNvSpPr>
          <p:nvPr>
            <p:ph type="title"/>
          </p:nvPr>
        </p:nvSpPr>
        <p:spPr/>
        <p:txBody>
          <a:bodyPr/>
          <a:lstStyle/>
          <a:p>
            <a:r>
              <a:rPr lang="de-DE" dirty="0"/>
              <a:t>Anlegen: EA-Stellen</a:t>
            </a:r>
            <a:endParaRPr lang="LID4096" dirty="0"/>
          </a:p>
        </p:txBody>
      </p:sp>
      <p:pic>
        <p:nvPicPr>
          <p:cNvPr id="4" name="Grafik 3">
            <a:extLst>
              <a:ext uri="{FF2B5EF4-FFF2-40B4-BE49-F238E27FC236}">
                <a16:creationId xmlns:a16="http://schemas.microsoft.com/office/drawing/2014/main" id="{187379E9-4293-411B-8A0A-3F3D261FD3D1}"/>
              </a:ext>
            </a:extLst>
          </p:cNvPr>
          <p:cNvPicPr>
            <a:picLocks noChangeAspect="1"/>
          </p:cNvPicPr>
          <p:nvPr/>
        </p:nvPicPr>
        <p:blipFill>
          <a:blip r:embed="rId2"/>
          <a:stretch>
            <a:fillRect/>
          </a:stretch>
        </p:blipFill>
        <p:spPr>
          <a:xfrm>
            <a:off x="439603" y="1715151"/>
            <a:ext cx="7019925" cy="4467225"/>
          </a:xfrm>
          <a:prstGeom prst="rect">
            <a:avLst/>
          </a:prstGeom>
        </p:spPr>
      </p:pic>
      <p:sp>
        <p:nvSpPr>
          <p:cNvPr id="5" name="Textfeld 4">
            <a:extLst>
              <a:ext uri="{FF2B5EF4-FFF2-40B4-BE49-F238E27FC236}">
                <a16:creationId xmlns:a16="http://schemas.microsoft.com/office/drawing/2014/main" id="{B6C6ECDE-7A6E-4F2B-945F-964EC6BABD3C}"/>
              </a:ext>
            </a:extLst>
          </p:cNvPr>
          <p:cNvSpPr txBox="1"/>
          <p:nvPr/>
        </p:nvSpPr>
        <p:spPr>
          <a:xfrm>
            <a:off x="7786838" y="1665171"/>
            <a:ext cx="4061861" cy="1754326"/>
          </a:xfrm>
          <a:prstGeom prst="rect">
            <a:avLst/>
          </a:prstGeom>
          <a:noFill/>
        </p:spPr>
        <p:txBody>
          <a:bodyPr wrap="square" rtlCol="0">
            <a:spAutoFit/>
          </a:bodyPr>
          <a:lstStyle/>
          <a:p>
            <a:r>
              <a:rPr lang="de-DE" dirty="0"/>
              <a:t>Eine frei zu vergebende Kontonummer. Diese kann bis zu 9 Stellen haben. </a:t>
            </a:r>
          </a:p>
          <a:p>
            <a:r>
              <a:rPr lang="de-DE" dirty="0"/>
              <a:t>Bitte achten Sie auf eine sinnvolle Abfolge, da es innerhalb der Buchhaltung eine Möglichkeit gibt die Kontonummer direkt einzugeben.</a:t>
            </a:r>
            <a:endParaRPr lang="LID4096" dirty="0"/>
          </a:p>
        </p:txBody>
      </p:sp>
      <p:sp>
        <p:nvSpPr>
          <p:cNvPr id="6" name="Textfeld 5">
            <a:extLst>
              <a:ext uri="{FF2B5EF4-FFF2-40B4-BE49-F238E27FC236}">
                <a16:creationId xmlns:a16="http://schemas.microsoft.com/office/drawing/2014/main" id="{581750A7-9968-436E-95DC-1EC69A723064}"/>
              </a:ext>
            </a:extLst>
          </p:cNvPr>
          <p:cNvSpPr txBox="1"/>
          <p:nvPr/>
        </p:nvSpPr>
        <p:spPr>
          <a:xfrm>
            <a:off x="7854215" y="3429000"/>
            <a:ext cx="3898182" cy="369332"/>
          </a:xfrm>
          <a:prstGeom prst="rect">
            <a:avLst/>
          </a:prstGeom>
          <a:noFill/>
        </p:spPr>
        <p:txBody>
          <a:bodyPr wrap="square" rtlCol="0">
            <a:spAutoFit/>
          </a:bodyPr>
          <a:lstStyle/>
          <a:p>
            <a:r>
              <a:rPr lang="de-DE" dirty="0"/>
              <a:t>Eine frei zu wählende Bezeichnung</a:t>
            </a:r>
            <a:endParaRPr lang="LID4096" dirty="0"/>
          </a:p>
        </p:txBody>
      </p:sp>
      <p:sp>
        <p:nvSpPr>
          <p:cNvPr id="7" name="Textfeld 6">
            <a:extLst>
              <a:ext uri="{FF2B5EF4-FFF2-40B4-BE49-F238E27FC236}">
                <a16:creationId xmlns:a16="http://schemas.microsoft.com/office/drawing/2014/main" id="{BFEC367D-3E19-4A1A-ADF4-E1D39A1D015C}"/>
              </a:ext>
            </a:extLst>
          </p:cNvPr>
          <p:cNvSpPr txBox="1"/>
          <p:nvPr/>
        </p:nvSpPr>
        <p:spPr>
          <a:xfrm>
            <a:off x="7854215" y="3812209"/>
            <a:ext cx="3898182" cy="1477328"/>
          </a:xfrm>
          <a:prstGeom prst="rect">
            <a:avLst/>
          </a:prstGeom>
          <a:noFill/>
        </p:spPr>
        <p:txBody>
          <a:bodyPr wrap="square" rtlCol="0">
            <a:spAutoFit/>
          </a:bodyPr>
          <a:lstStyle/>
          <a:p>
            <a:r>
              <a:rPr lang="de-DE" dirty="0"/>
              <a:t>Kategorie, Einnahmenkonto oder Ausgabenkonto, keine Angst, später können Einnahmen auf Ausgabenkonten und Ausgaben auf Einnahmenkonten gebucht werden</a:t>
            </a:r>
            <a:endParaRPr lang="LID4096" dirty="0"/>
          </a:p>
        </p:txBody>
      </p:sp>
      <p:sp>
        <p:nvSpPr>
          <p:cNvPr id="8" name="Textfeld 7">
            <a:extLst>
              <a:ext uri="{FF2B5EF4-FFF2-40B4-BE49-F238E27FC236}">
                <a16:creationId xmlns:a16="http://schemas.microsoft.com/office/drawing/2014/main" id="{686E05B9-F188-47D4-9105-73AC7B9F7F8D}"/>
              </a:ext>
            </a:extLst>
          </p:cNvPr>
          <p:cNvSpPr txBox="1"/>
          <p:nvPr/>
        </p:nvSpPr>
        <p:spPr>
          <a:xfrm>
            <a:off x="7868677" y="4284044"/>
            <a:ext cx="3898182" cy="1477328"/>
          </a:xfrm>
          <a:prstGeom prst="rect">
            <a:avLst/>
          </a:prstGeom>
          <a:noFill/>
        </p:spPr>
        <p:txBody>
          <a:bodyPr wrap="square" rtlCol="0">
            <a:spAutoFit/>
          </a:bodyPr>
          <a:lstStyle/>
          <a:p>
            <a:r>
              <a:rPr lang="de-DE" dirty="0"/>
              <a:t>Verwenden Sie das Infofeld, um Ihren Funktionärskollegen oder Schatzmeisterkollegen mitzuteilen, welche Posten hier gebucht werden sollten</a:t>
            </a:r>
            <a:endParaRPr lang="LID4096" dirty="0"/>
          </a:p>
        </p:txBody>
      </p:sp>
      <p:cxnSp>
        <p:nvCxnSpPr>
          <p:cNvPr id="9" name="Gerade Verbindung mit Pfeil 8">
            <a:extLst>
              <a:ext uri="{FF2B5EF4-FFF2-40B4-BE49-F238E27FC236}">
                <a16:creationId xmlns:a16="http://schemas.microsoft.com/office/drawing/2014/main" id="{26D72D53-8040-4C53-99F6-C7D5BA58C067}"/>
              </a:ext>
            </a:extLst>
          </p:cNvPr>
          <p:cNvCxnSpPr>
            <a:cxnSpLocks/>
            <a:stCxn id="5" idx="1"/>
          </p:cNvCxnSpPr>
          <p:nvPr/>
        </p:nvCxnSpPr>
        <p:spPr>
          <a:xfrm flipH="1" flipV="1">
            <a:off x="2156060" y="2358190"/>
            <a:ext cx="5630778" cy="184144"/>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2" name="Gerade Verbindung mit Pfeil 11">
            <a:extLst>
              <a:ext uri="{FF2B5EF4-FFF2-40B4-BE49-F238E27FC236}">
                <a16:creationId xmlns:a16="http://schemas.microsoft.com/office/drawing/2014/main" id="{2E1C6000-DF75-4CDF-9ACC-200938C10B98}"/>
              </a:ext>
            </a:extLst>
          </p:cNvPr>
          <p:cNvCxnSpPr>
            <a:cxnSpLocks/>
          </p:cNvCxnSpPr>
          <p:nvPr/>
        </p:nvCxnSpPr>
        <p:spPr>
          <a:xfrm flipH="1" flipV="1">
            <a:off x="2993457" y="2644837"/>
            <a:ext cx="4875220" cy="1315196"/>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3" name="Gerade Verbindung mit Pfeil 12">
            <a:extLst>
              <a:ext uri="{FF2B5EF4-FFF2-40B4-BE49-F238E27FC236}">
                <a16:creationId xmlns:a16="http://schemas.microsoft.com/office/drawing/2014/main" id="{2BADA815-8921-421D-B6AF-CE30DAD2861D}"/>
              </a:ext>
            </a:extLst>
          </p:cNvPr>
          <p:cNvCxnSpPr>
            <a:cxnSpLocks/>
          </p:cNvCxnSpPr>
          <p:nvPr/>
        </p:nvCxnSpPr>
        <p:spPr>
          <a:xfrm flipH="1" flipV="1">
            <a:off x="4052236" y="2255687"/>
            <a:ext cx="3816441" cy="134358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6" name="Gerade Verbindung mit Pfeil 15">
            <a:extLst>
              <a:ext uri="{FF2B5EF4-FFF2-40B4-BE49-F238E27FC236}">
                <a16:creationId xmlns:a16="http://schemas.microsoft.com/office/drawing/2014/main" id="{018EB60D-2127-4DDC-826C-E2DF38712A5B}"/>
              </a:ext>
            </a:extLst>
          </p:cNvPr>
          <p:cNvCxnSpPr>
            <a:cxnSpLocks/>
          </p:cNvCxnSpPr>
          <p:nvPr/>
        </p:nvCxnSpPr>
        <p:spPr>
          <a:xfrm flipH="1" flipV="1">
            <a:off x="2310063" y="3406881"/>
            <a:ext cx="5630779" cy="1659631"/>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pslz="http://schemas.microsoft.com/office/powerpoint/2016/slidezoom">
        <mc:Choice Requires="pslz">
          <p:graphicFrame>
            <p:nvGraphicFramePr>
              <p:cNvPr id="20" name="Folienzoom 19">
                <a:extLst>
                  <a:ext uri="{FF2B5EF4-FFF2-40B4-BE49-F238E27FC236}">
                    <a16:creationId xmlns:a16="http://schemas.microsoft.com/office/drawing/2014/main" id="{5229F4AE-11A8-454A-BEC2-8891CB49FE2D}"/>
                  </a:ext>
                </a:extLst>
              </p:cNvPr>
              <p:cNvGraphicFramePr>
                <a:graphicFrameLocks noChangeAspect="1"/>
              </p:cNvGraphicFramePr>
              <p:nvPr>
                <p:extLst>
                  <p:ext uri="{D42A27DB-BD31-4B8C-83A1-F6EECF244321}">
                    <p14:modId xmlns:p14="http://schemas.microsoft.com/office/powerpoint/2010/main" val="808520964"/>
                  </p:ext>
                </p:extLst>
              </p:nvPr>
            </p:nvGraphicFramePr>
            <p:xfrm>
              <a:off x="8353989" y="4748022"/>
              <a:ext cx="3048000" cy="1714500"/>
            </p:xfrm>
            <a:graphic>
              <a:graphicData uri="http://schemas.microsoft.com/office/powerpoint/2016/slidezoom">
                <pslz:sldZm>
                  <pslz:sldZmObj sldId="265" cId="1730506147">
                    <pslz:zmPr id="{DEE94214-3D63-4FF2-B9A3-7D86CED219F6}"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20" name="Folienzoom 19">
                <a:extLst>
                  <a:ext uri="{FF2B5EF4-FFF2-40B4-BE49-F238E27FC236}">
                    <a16:creationId xmlns:a16="http://schemas.microsoft.com/office/drawing/2014/main" id="{5229F4AE-11A8-454A-BEC2-8891CB49FE2D}"/>
                  </a:ext>
                </a:extLst>
              </p:cNvPr>
              <p:cNvPicPr>
                <a:picLocks noGrp="1" noRot="1" noChangeAspect="1" noMove="1" noResize="1" noEditPoints="1" noAdjustHandles="1" noChangeArrowheads="1" noChangeShapeType="1"/>
              </p:cNvPicPr>
              <p:nvPr/>
            </p:nvPicPr>
            <p:blipFill>
              <a:blip r:embed="rId4"/>
              <a:stretch>
                <a:fillRect/>
              </a:stretch>
            </p:blipFill>
            <p:spPr>
              <a:xfrm>
                <a:off x="8353989" y="4748022"/>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55421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8"/>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7A26FA-745F-4C95-9FC6-B18196EB19F8}"/>
              </a:ext>
            </a:extLst>
          </p:cNvPr>
          <p:cNvSpPr>
            <a:spLocks noGrp="1"/>
          </p:cNvSpPr>
          <p:nvPr>
            <p:ph type="title"/>
          </p:nvPr>
        </p:nvSpPr>
        <p:spPr/>
        <p:txBody>
          <a:bodyPr/>
          <a:lstStyle/>
          <a:p>
            <a:r>
              <a:rPr lang="de-DE" dirty="0"/>
              <a:t>Anlegen: Sparten</a:t>
            </a:r>
            <a:endParaRPr lang="LID4096" dirty="0"/>
          </a:p>
        </p:txBody>
      </p:sp>
      <p:sp>
        <p:nvSpPr>
          <p:cNvPr id="3" name="Inhaltsplatzhalter 2">
            <a:extLst>
              <a:ext uri="{FF2B5EF4-FFF2-40B4-BE49-F238E27FC236}">
                <a16:creationId xmlns:a16="http://schemas.microsoft.com/office/drawing/2014/main" id="{22E91FFB-7756-4B19-9423-14889C750BED}"/>
              </a:ext>
            </a:extLst>
          </p:cNvPr>
          <p:cNvSpPr>
            <a:spLocks noGrp="1"/>
          </p:cNvSpPr>
          <p:nvPr>
            <p:ph idx="1"/>
          </p:nvPr>
        </p:nvSpPr>
        <p:spPr/>
        <p:txBody>
          <a:bodyPr/>
          <a:lstStyle/>
          <a:p>
            <a:pPr marL="0" indent="0">
              <a:buNone/>
            </a:pPr>
            <a:r>
              <a:rPr lang="de-DE" dirty="0"/>
              <a:t>Sparten können nur vom Admin oder einem Benutzer mit dem Recht „Vereinsverwalter“ erstellt oder geändert werden.</a:t>
            </a:r>
          </a:p>
          <a:p>
            <a:pPr marL="0" indent="0">
              <a:buNone/>
            </a:pPr>
            <a:r>
              <a:rPr lang="de-DE" dirty="0"/>
              <a:t>Die Sparteneinstellungen betreffen den gesamten Verein und sollten genau überdacht werden.</a:t>
            </a:r>
          </a:p>
          <a:p>
            <a:pPr marL="0" indent="0">
              <a:buNone/>
            </a:pPr>
            <a:r>
              <a:rPr lang="de-DE" dirty="0"/>
              <a:t>Die Erstellung, Änderung und Löschung von Sparten betrifft den Mitgliedsverwalter primär, deshalb sollten diese Tätigkeiten mit diesem abgesprochen werden.</a:t>
            </a:r>
          </a:p>
          <a:p>
            <a:pPr marL="0" indent="0">
              <a:buNone/>
            </a:pPr>
            <a:endParaRPr lang="LID4096" dirty="0"/>
          </a:p>
        </p:txBody>
      </p:sp>
      <mc:AlternateContent xmlns:mc="http://schemas.openxmlformats.org/markup-compatibility/2006" xmlns:pslz="http://schemas.microsoft.com/office/powerpoint/2016/slidezoom">
        <mc:Choice Requires="pslz">
          <p:graphicFrame>
            <p:nvGraphicFramePr>
              <p:cNvPr id="5" name="Folienzoom 4">
                <a:extLst>
                  <a:ext uri="{FF2B5EF4-FFF2-40B4-BE49-F238E27FC236}">
                    <a16:creationId xmlns:a16="http://schemas.microsoft.com/office/drawing/2014/main" id="{CAF60C75-36E2-4439-A8F4-C087F4CB863C}"/>
                  </a:ext>
                </a:extLst>
              </p:cNvPr>
              <p:cNvGraphicFramePr>
                <a:graphicFrameLocks noChangeAspect="1"/>
              </p:cNvGraphicFramePr>
              <p:nvPr>
                <p:extLst>
                  <p:ext uri="{D42A27DB-BD31-4B8C-83A1-F6EECF244321}">
                    <p14:modId xmlns:p14="http://schemas.microsoft.com/office/powerpoint/2010/main" val="3472915194"/>
                  </p:ext>
                </p:extLst>
              </p:nvPr>
            </p:nvGraphicFramePr>
            <p:xfrm>
              <a:off x="8753077" y="4865765"/>
              <a:ext cx="3048000" cy="1714500"/>
            </p:xfrm>
            <a:graphic>
              <a:graphicData uri="http://schemas.microsoft.com/office/powerpoint/2016/slidezoom">
                <pslz:sldZm>
                  <pslz:sldZmObj sldId="265" cId="1730506147">
                    <pslz:zmPr id="{BB38C82B-5FD1-4DD3-AA17-526C07B75755}" returnToParent="0"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5" name="Folienzoom 4">
                <a:extLst>
                  <a:ext uri="{FF2B5EF4-FFF2-40B4-BE49-F238E27FC236}">
                    <a16:creationId xmlns:a16="http://schemas.microsoft.com/office/drawing/2014/main" id="{CAF60C75-36E2-4439-A8F4-C087F4CB863C}"/>
                  </a:ext>
                </a:extLst>
              </p:cNvPr>
              <p:cNvPicPr>
                <a:picLocks noGrp="1" noRot="1" noChangeAspect="1" noMove="1" noResize="1" noEditPoints="1" noAdjustHandles="1" noChangeArrowheads="1" noChangeShapeType="1"/>
              </p:cNvPicPr>
              <p:nvPr/>
            </p:nvPicPr>
            <p:blipFill>
              <a:blip r:embed="rId3"/>
              <a:stretch>
                <a:fillRect/>
              </a:stretch>
            </p:blipFill>
            <p:spPr>
              <a:xfrm>
                <a:off x="8753077" y="4865765"/>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39885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Anlegen: Projekte</a:t>
            </a:r>
            <a:endParaRPr lang="LID4096" dirty="0"/>
          </a:p>
        </p:txBody>
      </p:sp>
      <p:sp>
        <p:nvSpPr>
          <p:cNvPr id="3" name="Inhaltsplatzhalter 2">
            <a:extLst>
              <a:ext uri="{FF2B5EF4-FFF2-40B4-BE49-F238E27FC236}">
                <a16:creationId xmlns:a16="http://schemas.microsoft.com/office/drawing/2014/main" id="{147F7B32-BDBD-45CD-94BB-93A4FCBCF621}"/>
              </a:ext>
            </a:extLst>
          </p:cNvPr>
          <p:cNvSpPr>
            <a:spLocks noGrp="1"/>
          </p:cNvSpPr>
          <p:nvPr>
            <p:ph idx="1"/>
          </p:nvPr>
        </p:nvSpPr>
        <p:spPr/>
        <p:txBody>
          <a:bodyPr/>
          <a:lstStyle/>
          <a:p>
            <a:pPr marL="0" indent="0">
              <a:buNone/>
            </a:pPr>
            <a:r>
              <a:rPr lang="de-DE" dirty="0"/>
              <a:t>Finanzielle Projekte dienen der Erfolgsauswertung von Veranstaltungen oder anderen Vereinsunternehmungen. Die Projekte haben keinerlei Auswirkungen auf die finanzrechtliche Buchhaltung und sind als Nebenbuchhaltung zu betrachten.</a:t>
            </a:r>
          </a:p>
          <a:p>
            <a:pPr marL="0" indent="0">
              <a:buNone/>
            </a:pPr>
            <a:r>
              <a:rPr lang="de-DE" dirty="0"/>
              <a:t>Beispiel: Ihr Verein veranstaltet jedes Jahr ein Sommerfest. Sie wollen wissen ob und in welcher Höhe ein Überschuss aus diesem Fest erzielt wird. Also buchen Sie alle Ausgaben für dieses Fest im  Kontenrahmen und zusätzlich mit dem Projekt „Sommerfest“. Am Ende der Veranstaltung können Sie eine Einnahmen- Überschussrechnung erstellen, die nur das Projekt Sommerfest auswertet.</a:t>
            </a:r>
            <a:endParaRPr lang="LID4096" dirty="0"/>
          </a:p>
        </p:txBody>
      </p:sp>
    </p:spTree>
    <p:extLst>
      <p:ext uri="{BB962C8B-B14F-4D97-AF65-F5344CB8AC3E}">
        <p14:creationId xmlns:p14="http://schemas.microsoft.com/office/powerpoint/2010/main" val="87617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Anlegen: Projekte</a:t>
            </a:r>
            <a:endParaRPr lang="LID4096" dirty="0"/>
          </a:p>
        </p:txBody>
      </p:sp>
      <p:pic>
        <p:nvPicPr>
          <p:cNvPr id="6" name="Grafik 5">
            <a:extLst>
              <a:ext uri="{FF2B5EF4-FFF2-40B4-BE49-F238E27FC236}">
                <a16:creationId xmlns:a16="http://schemas.microsoft.com/office/drawing/2014/main" id="{44CA78CC-8EBC-413E-AE6D-BF36ADC09891}"/>
              </a:ext>
            </a:extLst>
          </p:cNvPr>
          <p:cNvPicPr>
            <a:picLocks noChangeAspect="1"/>
          </p:cNvPicPr>
          <p:nvPr/>
        </p:nvPicPr>
        <p:blipFill>
          <a:blip r:embed="rId2"/>
          <a:stretch>
            <a:fillRect/>
          </a:stretch>
        </p:blipFill>
        <p:spPr>
          <a:xfrm>
            <a:off x="889535" y="1401077"/>
            <a:ext cx="5657850" cy="4229100"/>
          </a:xfrm>
          <a:prstGeom prst="rect">
            <a:avLst/>
          </a:prstGeom>
        </p:spPr>
      </p:pic>
      <p:sp>
        <p:nvSpPr>
          <p:cNvPr id="7" name="Textfeld 6">
            <a:extLst>
              <a:ext uri="{FF2B5EF4-FFF2-40B4-BE49-F238E27FC236}">
                <a16:creationId xmlns:a16="http://schemas.microsoft.com/office/drawing/2014/main" id="{8C518FF5-ADBB-47B5-A2EF-256AC87C1AD8}"/>
              </a:ext>
            </a:extLst>
          </p:cNvPr>
          <p:cNvSpPr txBox="1"/>
          <p:nvPr/>
        </p:nvSpPr>
        <p:spPr>
          <a:xfrm>
            <a:off x="7218947" y="1401077"/>
            <a:ext cx="4562375" cy="369332"/>
          </a:xfrm>
          <a:prstGeom prst="rect">
            <a:avLst/>
          </a:prstGeom>
          <a:noFill/>
        </p:spPr>
        <p:txBody>
          <a:bodyPr wrap="square" rtlCol="0">
            <a:spAutoFit/>
          </a:bodyPr>
          <a:lstStyle/>
          <a:p>
            <a:r>
              <a:rPr lang="de-DE" dirty="0"/>
              <a:t>Übersicht über alle aktiven Projekte</a:t>
            </a:r>
            <a:endParaRPr lang="LID4096" dirty="0"/>
          </a:p>
        </p:txBody>
      </p:sp>
      <p:cxnSp>
        <p:nvCxnSpPr>
          <p:cNvPr id="8" name="Gerade Verbindung mit Pfeil 7">
            <a:extLst>
              <a:ext uri="{FF2B5EF4-FFF2-40B4-BE49-F238E27FC236}">
                <a16:creationId xmlns:a16="http://schemas.microsoft.com/office/drawing/2014/main" id="{69DC4F7E-7309-4489-986E-07BE82CC28A1}"/>
              </a:ext>
            </a:extLst>
          </p:cNvPr>
          <p:cNvCxnSpPr>
            <a:cxnSpLocks/>
            <a:stCxn id="7" idx="1"/>
          </p:cNvCxnSpPr>
          <p:nvPr/>
        </p:nvCxnSpPr>
        <p:spPr>
          <a:xfrm flipH="1">
            <a:off x="4398745" y="1585743"/>
            <a:ext cx="2820202" cy="238949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1" name="Textfeld 10">
            <a:extLst>
              <a:ext uri="{FF2B5EF4-FFF2-40B4-BE49-F238E27FC236}">
                <a16:creationId xmlns:a16="http://schemas.microsoft.com/office/drawing/2014/main" id="{EE66AB88-62ED-499A-90F1-85A833E88D5B}"/>
              </a:ext>
            </a:extLst>
          </p:cNvPr>
          <p:cNvSpPr txBox="1"/>
          <p:nvPr/>
        </p:nvSpPr>
        <p:spPr>
          <a:xfrm>
            <a:off x="7218946" y="2132887"/>
            <a:ext cx="4562375" cy="369332"/>
          </a:xfrm>
          <a:prstGeom prst="rect">
            <a:avLst/>
          </a:prstGeom>
          <a:noFill/>
        </p:spPr>
        <p:txBody>
          <a:bodyPr wrap="square" rtlCol="0">
            <a:spAutoFit/>
          </a:bodyPr>
          <a:lstStyle/>
          <a:p>
            <a:r>
              <a:rPr lang="de-DE" dirty="0"/>
              <a:t>Projekt anlegen</a:t>
            </a:r>
            <a:endParaRPr lang="LID4096" dirty="0"/>
          </a:p>
        </p:txBody>
      </p:sp>
      <p:sp>
        <p:nvSpPr>
          <p:cNvPr id="12" name="Textfeld 11">
            <a:extLst>
              <a:ext uri="{FF2B5EF4-FFF2-40B4-BE49-F238E27FC236}">
                <a16:creationId xmlns:a16="http://schemas.microsoft.com/office/drawing/2014/main" id="{4707954B-E2BA-4259-986A-FF1343F9E494}"/>
              </a:ext>
            </a:extLst>
          </p:cNvPr>
          <p:cNvSpPr txBox="1"/>
          <p:nvPr/>
        </p:nvSpPr>
        <p:spPr>
          <a:xfrm>
            <a:off x="7218946" y="2595823"/>
            <a:ext cx="4562375" cy="369332"/>
          </a:xfrm>
          <a:prstGeom prst="rect">
            <a:avLst/>
          </a:prstGeom>
          <a:noFill/>
        </p:spPr>
        <p:txBody>
          <a:bodyPr wrap="square" rtlCol="0">
            <a:spAutoFit/>
          </a:bodyPr>
          <a:lstStyle/>
          <a:p>
            <a:r>
              <a:rPr lang="de-DE" dirty="0"/>
              <a:t>Projekt bearbeiten (vorher anhaken)</a:t>
            </a:r>
            <a:endParaRPr lang="LID4096" dirty="0"/>
          </a:p>
        </p:txBody>
      </p:sp>
      <p:sp>
        <p:nvSpPr>
          <p:cNvPr id="13" name="Textfeld 12">
            <a:extLst>
              <a:ext uri="{FF2B5EF4-FFF2-40B4-BE49-F238E27FC236}">
                <a16:creationId xmlns:a16="http://schemas.microsoft.com/office/drawing/2014/main" id="{CC84992C-841C-4C4C-B328-5EE2FB5B6B36}"/>
              </a:ext>
            </a:extLst>
          </p:cNvPr>
          <p:cNvSpPr txBox="1"/>
          <p:nvPr/>
        </p:nvSpPr>
        <p:spPr>
          <a:xfrm>
            <a:off x="7218945" y="3153660"/>
            <a:ext cx="4562375" cy="923330"/>
          </a:xfrm>
          <a:prstGeom prst="rect">
            <a:avLst/>
          </a:prstGeom>
          <a:noFill/>
        </p:spPr>
        <p:txBody>
          <a:bodyPr wrap="square" rtlCol="0">
            <a:spAutoFit/>
          </a:bodyPr>
          <a:lstStyle/>
          <a:p>
            <a:r>
              <a:rPr lang="de-DE" dirty="0"/>
              <a:t>Projekt löschen, dies funktioniert nur, wenn dem Projekt noch keine Buchungen zugeordnet wurden</a:t>
            </a:r>
            <a:endParaRPr lang="LID4096" dirty="0"/>
          </a:p>
        </p:txBody>
      </p:sp>
      <p:cxnSp>
        <p:nvCxnSpPr>
          <p:cNvPr id="14" name="Gerade Verbindung mit Pfeil 13">
            <a:extLst>
              <a:ext uri="{FF2B5EF4-FFF2-40B4-BE49-F238E27FC236}">
                <a16:creationId xmlns:a16="http://schemas.microsoft.com/office/drawing/2014/main" id="{7A755E26-6DB9-4DEA-8D42-C32BC90F6589}"/>
              </a:ext>
            </a:extLst>
          </p:cNvPr>
          <p:cNvCxnSpPr>
            <a:cxnSpLocks/>
            <a:stCxn id="12" idx="1"/>
          </p:cNvCxnSpPr>
          <p:nvPr/>
        </p:nvCxnSpPr>
        <p:spPr>
          <a:xfrm flipH="1">
            <a:off x="3388094" y="2780489"/>
            <a:ext cx="3830852" cy="2474905"/>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5" name="Gerade Verbindung mit Pfeil 14">
            <a:extLst>
              <a:ext uri="{FF2B5EF4-FFF2-40B4-BE49-F238E27FC236}">
                <a16:creationId xmlns:a16="http://schemas.microsoft.com/office/drawing/2014/main" id="{D8FD9E7B-7E31-4249-BA45-F22D34C420A2}"/>
              </a:ext>
            </a:extLst>
          </p:cNvPr>
          <p:cNvCxnSpPr>
            <a:cxnSpLocks/>
            <a:stCxn id="11" idx="1"/>
          </p:cNvCxnSpPr>
          <p:nvPr/>
        </p:nvCxnSpPr>
        <p:spPr>
          <a:xfrm flipH="1">
            <a:off x="1953328" y="2317553"/>
            <a:ext cx="5265618" cy="2937841"/>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8" name="Gerade Verbindung mit Pfeil 17">
            <a:extLst>
              <a:ext uri="{FF2B5EF4-FFF2-40B4-BE49-F238E27FC236}">
                <a16:creationId xmlns:a16="http://schemas.microsoft.com/office/drawing/2014/main" id="{E11B0795-277B-48F9-8D5A-E077D5D20981}"/>
              </a:ext>
            </a:extLst>
          </p:cNvPr>
          <p:cNvCxnSpPr>
            <a:cxnSpLocks/>
            <a:stCxn id="13" idx="1"/>
          </p:cNvCxnSpPr>
          <p:nvPr/>
        </p:nvCxnSpPr>
        <p:spPr>
          <a:xfrm flipH="1">
            <a:off x="4764507" y="3615325"/>
            <a:ext cx="2454438" cy="164006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21" name="Gerade Verbindung mit Pfeil 20">
            <a:extLst>
              <a:ext uri="{FF2B5EF4-FFF2-40B4-BE49-F238E27FC236}">
                <a16:creationId xmlns:a16="http://schemas.microsoft.com/office/drawing/2014/main" id="{6FDF260B-356F-42E3-B60C-22A4861AA924}"/>
              </a:ext>
            </a:extLst>
          </p:cNvPr>
          <p:cNvCxnSpPr>
            <a:cxnSpLocks/>
            <a:stCxn id="12" idx="1"/>
          </p:cNvCxnSpPr>
          <p:nvPr/>
        </p:nvCxnSpPr>
        <p:spPr>
          <a:xfrm flipH="1">
            <a:off x="1601404" y="2780489"/>
            <a:ext cx="5617542" cy="73513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pslz="http://schemas.microsoft.com/office/powerpoint/2016/slidezoom">
        <mc:Choice Requires="pslz">
          <p:graphicFrame>
            <p:nvGraphicFramePr>
              <p:cNvPr id="27" name="Folienzoom 26">
                <a:extLst>
                  <a:ext uri="{FF2B5EF4-FFF2-40B4-BE49-F238E27FC236}">
                    <a16:creationId xmlns:a16="http://schemas.microsoft.com/office/drawing/2014/main" id="{907BECAB-13AF-40C9-8E9D-2E4E39399E6E}"/>
                  </a:ext>
                </a:extLst>
              </p:cNvPr>
              <p:cNvGraphicFramePr>
                <a:graphicFrameLocks noChangeAspect="1"/>
              </p:cNvGraphicFramePr>
              <p:nvPr>
                <p:extLst>
                  <p:ext uri="{D42A27DB-BD31-4B8C-83A1-F6EECF244321}">
                    <p14:modId xmlns:p14="http://schemas.microsoft.com/office/powerpoint/2010/main" val="3125948109"/>
                  </p:ext>
                </p:extLst>
              </p:nvPr>
            </p:nvGraphicFramePr>
            <p:xfrm>
              <a:off x="8762699" y="4836910"/>
              <a:ext cx="3048000" cy="1714500"/>
            </p:xfrm>
            <a:graphic>
              <a:graphicData uri="http://schemas.microsoft.com/office/powerpoint/2016/slidezoom">
                <pslz:sldZm>
                  <pslz:sldZmObj sldId="265" cId="1730506147">
                    <pslz:zmPr id="{CD6AC6D5-6C0C-4DA9-B4F2-63A31BBA0ED1}"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27" name="Folienzoom 26">
                <a:extLst>
                  <a:ext uri="{FF2B5EF4-FFF2-40B4-BE49-F238E27FC236}">
                    <a16:creationId xmlns:a16="http://schemas.microsoft.com/office/drawing/2014/main" id="{907BECAB-13AF-40C9-8E9D-2E4E39399E6E}"/>
                  </a:ext>
                </a:extLst>
              </p:cNvPr>
              <p:cNvPicPr>
                <a:picLocks noGrp="1" noRot="1" noChangeAspect="1" noMove="1" noResize="1" noEditPoints="1" noAdjustHandles="1" noChangeArrowheads="1" noChangeShapeType="1"/>
              </p:cNvPicPr>
              <p:nvPr/>
            </p:nvPicPr>
            <p:blipFill>
              <a:blip r:embed="rId4"/>
              <a:stretch>
                <a:fillRect/>
              </a:stretch>
            </p:blipFill>
            <p:spPr>
              <a:xfrm>
                <a:off x="8762699" y="483691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212780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2"/>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1"/>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3"/>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1" grpId="0"/>
      <p:bldP spid="11" grpId="1"/>
      <p:bldP spid="12" grpId="0"/>
      <p:bldP spid="12" grpId="1"/>
      <p:bldP spid="13" grpId="0"/>
      <p:bldP spid="1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Zahlungsverkehr/Onlinebanking</a:t>
            </a:r>
            <a:endParaRPr lang="LID4096" dirty="0"/>
          </a:p>
        </p:txBody>
      </p:sp>
      <mc:AlternateContent xmlns:mc="http://schemas.openxmlformats.org/markup-compatibility/2006" xmlns:pslz="http://schemas.microsoft.com/office/powerpoint/2016/slidezoom">
        <mc:Choice Requires="pslz">
          <p:graphicFrame>
            <p:nvGraphicFramePr>
              <p:cNvPr id="5" name="Folienzoom 4">
                <a:extLst>
                  <a:ext uri="{FF2B5EF4-FFF2-40B4-BE49-F238E27FC236}">
                    <a16:creationId xmlns:a16="http://schemas.microsoft.com/office/drawing/2014/main" id="{DE49E3EE-18B6-4F06-9FD4-33E5E55A8E91}"/>
                  </a:ext>
                </a:extLst>
              </p:cNvPr>
              <p:cNvGraphicFramePr>
                <a:graphicFrameLocks noChangeAspect="1"/>
              </p:cNvGraphicFramePr>
              <p:nvPr>
                <p:extLst>
                  <p:ext uri="{D42A27DB-BD31-4B8C-83A1-F6EECF244321}">
                    <p14:modId xmlns:p14="http://schemas.microsoft.com/office/powerpoint/2010/main" val="1803134536"/>
                  </p:ext>
                </p:extLst>
              </p:nvPr>
            </p:nvGraphicFramePr>
            <p:xfrm>
              <a:off x="621965" y="1528141"/>
              <a:ext cx="2313740" cy="1301479"/>
            </p:xfrm>
            <a:graphic>
              <a:graphicData uri="http://schemas.microsoft.com/office/powerpoint/2016/slidezoom">
                <pslz:sldZm>
                  <pslz:sldZmObj sldId="279" cId="3130441204">
                    <pslz:zmPr id="{37AF549A-36AB-43E2-971A-42BC39CF3382}" returnToParent="0" transitionDur="1000">
                      <p166:blipFill xmlns:p166="http://schemas.microsoft.com/office/powerpoint/2016/6/main">
                        <a:blip r:embed="rId2"/>
                        <a:stretch>
                          <a:fillRect/>
                        </a:stretch>
                      </p166:blipFill>
                      <p166:spPr xmlns:p166="http://schemas.microsoft.com/office/powerpoint/2016/6/main">
                        <a:xfrm>
                          <a:off x="0" y="0"/>
                          <a:ext cx="2313740" cy="1301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5" name="Folienzoom 4">
                <a:extLst>
                  <a:ext uri="{FF2B5EF4-FFF2-40B4-BE49-F238E27FC236}">
                    <a16:creationId xmlns:a16="http://schemas.microsoft.com/office/drawing/2014/main" id="{DE49E3EE-18B6-4F06-9FD4-33E5E55A8E91}"/>
                  </a:ext>
                </a:extLst>
              </p:cNvPr>
              <p:cNvPicPr>
                <a:picLocks noGrp="1" noRot="1" noChangeAspect="1" noMove="1" noResize="1" noEditPoints="1" noAdjustHandles="1" noChangeArrowheads="1" noChangeShapeType="1"/>
              </p:cNvPicPr>
              <p:nvPr/>
            </p:nvPicPr>
            <p:blipFill>
              <a:blip r:embed="rId3"/>
              <a:stretch>
                <a:fillRect/>
              </a:stretch>
            </p:blipFill>
            <p:spPr>
              <a:xfrm>
                <a:off x="621965" y="1528141"/>
                <a:ext cx="2313740" cy="1301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xmlns:pslz="http://schemas.microsoft.com/office/powerpoint/2016/slidezoom">
        <mc:Choice Requires="pslz">
          <p:graphicFrame>
            <p:nvGraphicFramePr>
              <p:cNvPr id="4" name="Folienzoom 3">
                <a:extLst>
                  <a:ext uri="{FF2B5EF4-FFF2-40B4-BE49-F238E27FC236}">
                    <a16:creationId xmlns:a16="http://schemas.microsoft.com/office/drawing/2014/main" id="{FDA21962-6717-4206-BB96-95DF5F8F4825}"/>
                  </a:ext>
                </a:extLst>
              </p:cNvPr>
              <p:cNvGraphicFramePr>
                <a:graphicFrameLocks noChangeAspect="1"/>
              </p:cNvGraphicFramePr>
              <p:nvPr>
                <p:extLst>
                  <p:ext uri="{D42A27DB-BD31-4B8C-83A1-F6EECF244321}">
                    <p14:modId xmlns:p14="http://schemas.microsoft.com/office/powerpoint/2010/main" val="1030519769"/>
                  </p:ext>
                </p:extLst>
              </p:nvPr>
            </p:nvGraphicFramePr>
            <p:xfrm>
              <a:off x="8418286" y="4489744"/>
              <a:ext cx="3048000" cy="1714500"/>
            </p:xfrm>
            <a:graphic>
              <a:graphicData uri="http://schemas.microsoft.com/office/powerpoint/2016/slidezoom">
                <pslz:sldZm>
                  <pslz:sldZmObj sldId="289" cId="320135089">
                    <pslz:zmPr id="{98D8E766-A4B4-4D52-B314-3E14B72EA2FF}"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4" name="Folienzoom 3">
                <a:extLst>
                  <a:ext uri="{FF2B5EF4-FFF2-40B4-BE49-F238E27FC236}">
                    <a16:creationId xmlns:a16="http://schemas.microsoft.com/office/drawing/2014/main" id="{FDA21962-6717-4206-BB96-95DF5F8F4825}"/>
                  </a:ext>
                </a:extLst>
              </p:cNvPr>
              <p:cNvPicPr>
                <a:picLocks noGrp="1" noRot="1" noChangeAspect="1" noMove="1" noResize="1" noEditPoints="1" noAdjustHandles="1" noChangeArrowheads="1" noChangeShapeType="1"/>
              </p:cNvPicPr>
              <p:nvPr/>
            </p:nvPicPr>
            <p:blipFill>
              <a:blip r:embed="rId5"/>
              <a:stretch>
                <a:fillRect/>
              </a:stretch>
            </p:blipFill>
            <p:spPr>
              <a:xfrm>
                <a:off x="8418286" y="4489744"/>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xmlns:pslz="http://schemas.microsoft.com/office/powerpoint/2016/slidezoom">
        <mc:Choice Requires="pslz">
          <p:graphicFrame>
            <p:nvGraphicFramePr>
              <p:cNvPr id="8" name="Folienzoom 7">
                <a:extLst>
                  <a:ext uri="{FF2B5EF4-FFF2-40B4-BE49-F238E27FC236}">
                    <a16:creationId xmlns:a16="http://schemas.microsoft.com/office/drawing/2014/main" id="{550BB3F8-81C0-4F00-B15D-4A9D96743808}"/>
                  </a:ext>
                </a:extLst>
              </p:cNvPr>
              <p:cNvGraphicFramePr>
                <a:graphicFrameLocks noChangeAspect="1"/>
              </p:cNvGraphicFramePr>
              <p:nvPr>
                <p:extLst>
                  <p:ext uri="{D42A27DB-BD31-4B8C-83A1-F6EECF244321}">
                    <p14:modId xmlns:p14="http://schemas.microsoft.com/office/powerpoint/2010/main" val="4035054236"/>
                  </p:ext>
                </p:extLst>
              </p:nvPr>
            </p:nvGraphicFramePr>
            <p:xfrm>
              <a:off x="621963" y="4696254"/>
              <a:ext cx="2313740" cy="1301479"/>
            </p:xfrm>
            <a:graphic>
              <a:graphicData uri="http://schemas.microsoft.com/office/powerpoint/2016/slidezoom">
                <pslz:sldZm>
                  <pslz:sldZmObj sldId="290" cId="2943597713">
                    <pslz:zmPr id="{AC1DEBCD-E9FC-4C05-8E5F-195C35BA06D9}" returnToParent="0" transitionDur="1000">
                      <p166:blipFill xmlns:p166="http://schemas.microsoft.com/office/powerpoint/2016/6/main">
                        <a:blip r:embed="rId6"/>
                        <a:stretch>
                          <a:fillRect/>
                        </a:stretch>
                      </p166:blipFill>
                      <p166:spPr xmlns:p166="http://schemas.microsoft.com/office/powerpoint/2016/6/main">
                        <a:xfrm>
                          <a:off x="0" y="0"/>
                          <a:ext cx="2313740" cy="1301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8" name="Folienzoom 7">
                <a:extLst>
                  <a:ext uri="{FF2B5EF4-FFF2-40B4-BE49-F238E27FC236}">
                    <a16:creationId xmlns:a16="http://schemas.microsoft.com/office/drawing/2014/main" id="{550BB3F8-81C0-4F00-B15D-4A9D96743808}"/>
                  </a:ext>
                </a:extLst>
              </p:cNvPr>
              <p:cNvPicPr>
                <a:picLocks noGrp="1" noRot="1" noChangeAspect="1" noMove="1" noResize="1" noEditPoints="1" noAdjustHandles="1" noChangeArrowheads="1" noChangeShapeType="1"/>
              </p:cNvPicPr>
              <p:nvPr/>
            </p:nvPicPr>
            <p:blipFill>
              <a:blip r:embed="rId7"/>
              <a:stretch>
                <a:fillRect/>
              </a:stretch>
            </p:blipFill>
            <p:spPr>
              <a:xfrm>
                <a:off x="621963" y="4696254"/>
                <a:ext cx="2313740" cy="1301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xmlns:pslz="http://schemas.microsoft.com/office/powerpoint/2016/slidezoom">
        <mc:Choice Requires="pslz">
          <p:graphicFrame>
            <p:nvGraphicFramePr>
              <p:cNvPr id="12" name="Folienzoom 11">
                <a:extLst>
                  <a:ext uri="{FF2B5EF4-FFF2-40B4-BE49-F238E27FC236}">
                    <a16:creationId xmlns:a16="http://schemas.microsoft.com/office/drawing/2014/main" id="{EFBC942D-BB48-42FD-ABD2-A1798BCFCCB8}"/>
                  </a:ext>
                </a:extLst>
              </p:cNvPr>
              <p:cNvGraphicFramePr>
                <a:graphicFrameLocks noChangeAspect="1"/>
              </p:cNvGraphicFramePr>
              <p:nvPr>
                <p:extLst>
                  <p:ext uri="{D42A27DB-BD31-4B8C-83A1-F6EECF244321}">
                    <p14:modId xmlns:p14="http://schemas.microsoft.com/office/powerpoint/2010/main" val="278176416"/>
                  </p:ext>
                </p:extLst>
              </p:nvPr>
            </p:nvGraphicFramePr>
            <p:xfrm>
              <a:off x="621963" y="3101051"/>
              <a:ext cx="2313742" cy="1301480"/>
            </p:xfrm>
            <a:graphic>
              <a:graphicData uri="http://schemas.microsoft.com/office/powerpoint/2016/slidezoom">
                <pslz:sldZm>
                  <pslz:sldZmObj sldId="294" cId="1147465110">
                    <pslz:zmPr id="{169AB6A3-224F-4A0F-B2D9-C213CDDB1B3F}" returnToParent="0" transitionDur="1000">
                      <p166:blipFill xmlns:p166="http://schemas.microsoft.com/office/powerpoint/2016/6/main">
                        <a:blip r:embed="rId8"/>
                        <a:stretch>
                          <a:fillRect/>
                        </a:stretch>
                      </p166:blipFill>
                      <p166:spPr xmlns:p166="http://schemas.microsoft.com/office/powerpoint/2016/6/main">
                        <a:xfrm>
                          <a:off x="0" y="0"/>
                          <a:ext cx="2313742" cy="1301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12" name="Folienzoom 11">
                <a:extLst>
                  <a:ext uri="{FF2B5EF4-FFF2-40B4-BE49-F238E27FC236}">
                    <a16:creationId xmlns:a16="http://schemas.microsoft.com/office/drawing/2014/main" id="{EFBC942D-BB48-42FD-ABD2-A1798BCFCCB8}"/>
                  </a:ext>
                </a:extLst>
              </p:cNvPr>
              <p:cNvPicPr>
                <a:picLocks noGrp="1" noRot="1" noChangeAspect="1" noMove="1" noResize="1" noEditPoints="1" noAdjustHandles="1" noChangeArrowheads="1" noChangeShapeType="1"/>
              </p:cNvPicPr>
              <p:nvPr/>
            </p:nvPicPr>
            <p:blipFill>
              <a:blip r:embed="rId9"/>
              <a:stretch>
                <a:fillRect/>
              </a:stretch>
            </p:blipFill>
            <p:spPr>
              <a:xfrm>
                <a:off x="621963" y="3101051"/>
                <a:ext cx="2313742" cy="1301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xmlns:pslz="http://schemas.microsoft.com/office/powerpoint/2016/slidezoom">
        <mc:Choice Requires="pslz">
          <p:graphicFrame>
            <p:nvGraphicFramePr>
              <p:cNvPr id="6" name="Folienzoom 5">
                <a:extLst>
                  <a:ext uri="{FF2B5EF4-FFF2-40B4-BE49-F238E27FC236}">
                    <a16:creationId xmlns:a16="http://schemas.microsoft.com/office/drawing/2014/main" id="{8A8DC7E8-FB14-495E-BDD0-940AED886251}"/>
                  </a:ext>
                </a:extLst>
              </p:cNvPr>
              <p:cNvGraphicFramePr>
                <a:graphicFrameLocks noChangeAspect="1"/>
              </p:cNvGraphicFramePr>
              <p:nvPr>
                <p:extLst>
                  <p:ext uri="{D42A27DB-BD31-4B8C-83A1-F6EECF244321}">
                    <p14:modId xmlns:p14="http://schemas.microsoft.com/office/powerpoint/2010/main" val="969036144"/>
                  </p:ext>
                </p:extLst>
              </p:nvPr>
            </p:nvGraphicFramePr>
            <p:xfrm>
              <a:off x="3471373" y="1528140"/>
              <a:ext cx="2313740" cy="1301479"/>
            </p:xfrm>
            <a:graphic>
              <a:graphicData uri="http://schemas.microsoft.com/office/powerpoint/2016/slidezoom">
                <pslz:sldZm>
                  <pslz:sldZmObj sldId="297" cId="2246219397">
                    <pslz:zmPr id="{F075EF13-BA0D-4B8B-8C4C-F97D89292278}" returnToParent="0" transitionDur="1000">
                      <p166:blipFill xmlns:p166="http://schemas.microsoft.com/office/powerpoint/2016/6/main">
                        <a:blip r:embed="rId10"/>
                        <a:stretch>
                          <a:fillRect/>
                        </a:stretch>
                      </p166:blipFill>
                      <p166:spPr xmlns:p166="http://schemas.microsoft.com/office/powerpoint/2016/6/main">
                        <a:xfrm>
                          <a:off x="0" y="0"/>
                          <a:ext cx="2313740" cy="1301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6" name="Folienzoom 5">
                <a:extLst>
                  <a:ext uri="{FF2B5EF4-FFF2-40B4-BE49-F238E27FC236}">
                    <a16:creationId xmlns:a16="http://schemas.microsoft.com/office/drawing/2014/main" id="{8A8DC7E8-FB14-495E-BDD0-940AED886251}"/>
                  </a:ext>
                </a:extLst>
              </p:cNvPr>
              <p:cNvPicPr>
                <a:picLocks noGrp="1" noRot="1" noChangeAspect="1" noMove="1" noResize="1" noEditPoints="1" noAdjustHandles="1" noChangeArrowheads="1" noChangeShapeType="1"/>
              </p:cNvPicPr>
              <p:nvPr/>
            </p:nvPicPr>
            <p:blipFill>
              <a:blip r:embed="rId11"/>
              <a:stretch>
                <a:fillRect/>
              </a:stretch>
            </p:blipFill>
            <p:spPr>
              <a:xfrm>
                <a:off x="3471373" y="1528140"/>
                <a:ext cx="2313740" cy="1301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xmlns:pslz="http://schemas.microsoft.com/office/powerpoint/2016/slidezoom">
        <mc:Choice Requires="pslz">
          <p:graphicFrame>
            <p:nvGraphicFramePr>
              <p:cNvPr id="9" name="Folienzoom 8">
                <a:extLst>
                  <a:ext uri="{FF2B5EF4-FFF2-40B4-BE49-F238E27FC236}">
                    <a16:creationId xmlns:a16="http://schemas.microsoft.com/office/drawing/2014/main" id="{8DF7566E-A309-4458-8B52-B99B66303192}"/>
                  </a:ext>
                </a:extLst>
              </p:cNvPr>
              <p:cNvGraphicFramePr>
                <a:graphicFrameLocks noChangeAspect="1"/>
              </p:cNvGraphicFramePr>
              <p:nvPr>
                <p:extLst>
                  <p:ext uri="{D42A27DB-BD31-4B8C-83A1-F6EECF244321}">
                    <p14:modId xmlns:p14="http://schemas.microsoft.com/office/powerpoint/2010/main" val="774645826"/>
                  </p:ext>
                </p:extLst>
              </p:nvPr>
            </p:nvGraphicFramePr>
            <p:xfrm>
              <a:off x="3471373" y="3101051"/>
              <a:ext cx="2313740" cy="1301479"/>
            </p:xfrm>
            <a:graphic>
              <a:graphicData uri="http://schemas.microsoft.com/office/powerpoint/2016/slidezoom">
                <pslz:sldZm>
                  <pslz:sldZmObj sldId="302" cId="1480497358">
                    <pslz:zmPr id="{052025FC-6714-44E5-B605-DBC3B995553E}" returnToParent="0" transitionDur="1000">
                      <p166:blipFill xmlns:p166="http://schemas.microsoft.com/office/powerpoint/2016/6/main">
                        <a:blip r:embed="rId12"/>
                        <a:stretch>
                          <a:fillRect/>
                        </a:stretch>
                      </p166:blipFill>
                      <p166:spPr xmlns:p166="http://schemas.microsoft.com/office/powerpoint/2016/6/main">
                        <a:xfrm>
                          <a:off x="0" y="0"/>
                          <a:ext cx="2313740" cy="1301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9" name="Folienzoom 8">
                <a:extLst>
                  <a:ext uri="{FF2B5EF4-FFF2-40B4-BE49-F238E27FC236}">
                    <a16:creationId xmlns:a16="http://schemas.microsoft.com/office/drawing/2014/main" id="{8DF7566E-A309-4458-8B52-B99B66303192}"/>
                  </a:ext>
                </a:extLst>
              </p:cNvPr>
              <p:cNvPicPr>
                <a:picLocks noGrp="1" noRot="1" noChangeAspect="1" noMove="1" noResize="1" noEditPoints="1" noAdjustHandles="1" noChangeArrowheads="1" noChangeShapeType="1"/>
              </p:cNvPicPr>
              <p:nvPr/>
            </p:nvPicPr>
            <p:blipFill>
              <a:blip r:embed="rId13"/>
              <a:stretch>
                <a:fillRect/>
              </a:stretch>
            </p:blipFill>
            <p:spPr>
              <a:xfrm>
                <a:off x="3471373" y="3101051"/>
                <a:ext cx="2313740" cy="1301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xmlns:pslz="http://schemas.microsoft.com/office/powerpoint/2016/slidezoom">
        <mc:Choice Requires="pslz">
          <p:graphicFrame>
            <p:nvGraphicFramePr>
              <p:cNvPr id="11" name="Folienzoom 10">
                <a:extLst>
                  <a:ext uri="{FF2B5EF4-FFF2-40B4-BE49-F238E27FC236}">
                    <a16:creationId xmlns:a16="http://schemas.microsoft.com/office/drawing/2014/main" id="{9CF420DE-7C7C-4D8A-B85A-4ACD27D9903F}"/>
                  </a:ext>
                </a:extLst>
              </p:cNvPr>
              <p:cNvGraphicFramePr>
                <a:graphicFrameLocks noChangeAspect="1"/>
              </p:cNvGraphicFramePr>
              <p:nvPr>
                <p:extLst>
                  <p:ext uri="{D42A27DB-BD31-4B8C-83A1-F6EECF244321}">
                    <p14:modId xmlns:p14="http://schemas.microsoft.com/office/powerpoint/2010/main" val="3386045024"/>
                  </p:ext>
                </p:extLst>
              </p:nvPr>
            </p:nvGraphicFramePr>
            <p:xfrm>
              <a:off x="3471373" y="4673962"/>
              <a:ext cx="2313740" cy="1301479"/>
            </p:xfrm>
            <a:graphic>
              <a:graphicData uri="http://schemas.microsoft.com/office/powerpoint/2016/slidezoom">
                <pslz:sldZm>
                  <pslz:sldZmObj sldId="303" cId="1466247729">
                    <pslz:zmPr id="{A41364CC-EA21-4A54-B902-869C5087189B}" returnToParent="0" transitionDur="1000">
                      <p166:blipFill xmlns:p166="http://schemas.microsoft.com/office/powerpoint/2016/6/main">
                        <a:blip r:embed="rId14"/>
                        <a:stretch>
                          <a:fillRect/>
                        </a:stretch>
                      </p166:blipFill>
                      <p166:spPr xmlns:p166="http://schemas.microsoft.com/office/powerpoint/2016/6/main">
                        <a:xfrm>
                          <a:off x="0" y="0"/>
                          <a:ext cx="2313740" cy="1301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11" name="Folienzoom 10">
                <a:extLst>
                  <a:ext uri="{FF2B5EF4-FFF2-40B4-BE49-F238E27FC236}">
                    <a16:creationId xmlns:a16="http://schemas.microsoft.com/office/drawing/2014/main" id="{9CF420DE-7C7C-4D8A-B85A-4ACD27D9903F}"/>
                  </a:ext>
                </a:extLst>
              </p:cNvPr>
              <p:cNvPicPr>
                <a:picLocks noGrp="1" noRot="1" noChangeAspect="1" noMove="1" noResize="1" noEditPoints="1" noAdjustHandles="1" noChangeArrowheads="1" noChangeShapeType="1"/>
              </p:cNvPicPr>
              <p:nvPr/>
            </p:nvPicPr>
            <p:blipFill>
              <a:blip r:embed="rId15"/>
              <a:stretch>
                <a:fillRect/>
              </a:stretch>
            </p:blipFill>
            <p:spPr>
              <a:xfrm>
                <a:off x="3471373" y="4673962"/>
                <a:ext cx="2313740" cy="1301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800468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Barzahlungen</a:t>
            </a:r>
            <a:endParaRPr lang="LID4096" dirty="0"/>
          </a:p>
        </p:txBody>
      </p:sp>
      <p:sp>
        <p:nvSpPr>
          <p:cNvPr id="16" name="Inhaltsplatzhalter 2">
            <a:extLst>
              <a:ext uri="{FF2B5EF4-FFF2-40B4-BE49-F238E27FC236}">
                <a16:creationId xmlns:a16="http://schemas.microsoft.com/office/drawing/2014/main" id="{83A37C1E-69FB-4144-8186-4CBF9EC17C2B}"/>
              </a:ext>
            </a:extLst>
          </p:cNvPr>
          <p:cNvSpPr>
            <a:spLocks noGrp="1"/>
          </p:cNvSpPr>
          <p:nvPr>
            <p:ph idx="1"/>
          </p:nvPr>
        </p:nvSpPr>
        <p:spPr>
          <a:xfrm>
            <a:off x="838200" y="1437335"/>
            <a:ext cx="10515600" cy="4739628"/>
          </a:xfrm>
        </p:spPr>
        <p:txBody>
          <a:bodyPr/>
          <a:lstStyle/>
          <a:p>
            <a:pPr marL="0" indent="0">
              <a:buNone/>
            </a:pPr>
            <a:r>
              <a:rPr lang="de-DE" dirty="0"/>
              <a:t>Barzahlungen können über Buchungen -&gt; Einzelbuchung erstellt werden</a:t>
            </a:r>
          </a:p>
          <a:p>
            <a:pPr marL="0" indent="0">
              <a:buNone/>
            </a:pPr>
            <a:r>
              <a:rPr lang="de-DE" dirty="0"/>
              <a:t>Barzahlungen sind Einnahmen oder Ausgaben in einer Barkasse. Bei der Eingabe der Barzahlung wird diese endgültig gebucht, da davon ausgegangen werden muss, dass eine Barzahlung erfasst wird, wenn diese bereits geschehen ist.</a:t>
            </a:r>
          </a:p>
          <a:p>
            <a:pPr marL="0" indent="0">
              <a:buNone/>
            </a:pPr>
            <a:r>
              <a:rPr lang="de-DE" dirty="0"/>
              <a:t>Eine Barzahlung kann aus mehreren Buchungen bestehen. </a:t>
            </a:r>
            <a:endParaRPr lang="LID4096" dirty="0"/>
          </a:p>
        </p:txBody>
      </p:sp>
    </p:spTree>
    <p:extLst>
      <p:ext uri="{BB962C8B-B14F-4D97-AF65-F5344CB8AC3E}">
        <p14:creationId xmlns:p14="http://schemas.microsoft.com/office/powerpoint/2010/main" val="313044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Barzahlungen</a:t>
            </a:r>
            <a:endParaRPr lang="LID4096" dirty="0"/>
          </a:p>
        </p:txBody>
      </p:sp>
      <p:pic>
        <p:nvPicPr>
          <p:cNvPr id="5" name="Grafik 4">
            <a:extLst>
              <a:ext uri="{FF2B5EF4-FFF2-40B4-BE49-F238E27FC236}">
                <a16:creationId xmlns:a16="http://schemas.microsoft.com/office/drawing/2014/main" id="{32BF93AC-7C59-4777-85A9-C5CB0EAE207F}"/>
              </a:ext>
            </a:extLst>
          </p:cNvPr>
          <p:cNvPicPr>
            <a:picLocks noChangeAspect="1"/>
          </p:cNvPicPr>
          <p:nvPr/>
        </p:nvPicPr>
        <p:blipFill>
          <a:blip r:embed="rId2"/>
          <a:stretch>
            <a:fillRect/>
          </a:stretch>
        </p:blipFill>
        <p:spPr>
          <a:xfrm>
            <a:off x="838200" y="1357143"/>
            <a:ext cx="7479962" cy="4838076"/>
          </a:xfrm>
          <a:prstGeom prst="rect">
            <a:avLst/>
          </a:prstGeom>
        </p:spPr>
      </p:pic>
      <p:sp>
        <p:nvSpPr>
          <p:cNvPr id="6" name="Textfeld 5">
            <a:extLst>
              <a:ext uri="{FF2B5EF4-FFF2-40B4-BE49-F238E27FC236}">
                <a16:creationId xmlns:a16="http://schemas.microsoft.com/office/drawing/2014/main" id="{95ABCFFF-C7DF-4455-BFA2-84B20E7AA97B}"/>
              </a:ext>
            </a:extLst>
          </p:cNvPr>
          <p:cNvSpPr txBox="1"/>
          <p:nvPr/>
        </p:nvSpPr>
        <p:spPr>
          <a:xfrm>
            <a:off x="8710136" y="1384715"/>
            <a:ext cx="3051209" cy="646331"/>
          </a:xfrm>
          <a:prstGeom prst="rect">
            <a:avLst/>
          </a:prstGeom>
          <a:noFill/>
        </p:spPr>
        <p:txBody>
          <a:bodyPr wrap="square" rtlCol="0">
            <a:spAutoFit/>
          </a:bodyPr>
          <a:lstStyle/>
          <a:p>
            <a:r>
              <a:rPr lang="de-DE" dirty="0"/>
              <a:t>Welche Barkasse soll bebucht werden</a:t>
            </a:r>
            <a:endParaRPr lang="LID4096" dirty="0"/>
          </a:p>
        </p:txBody>
      </p:sp>
      <p:sp>
        <p:nvSpPr>
          <p:cNvPr id="8" name="Textfeld 7">
            <a:extLst>
              <a:ext uri="{FF2B5EF4-FFF2-40B4-BE49-F238E27FC236}">
                <a16:creationId xmlns:a16="http://schemas.microsoft.com/office/drawing/2014/main" id="{5C970104-73DE-474D-8EC8-F3803B21503E}"/>
              </a:ext>
            </a:extLst>
          </p:cNvPr>
          <p:cNvSpPr txBox="1"/>
          <p:nvPr/>
        </p:nvSpPr>
        <p:spPr>
          <a:xfrm>
            <a:off x="8710136" y="2088818"/>
            <a:ext cx="3051209" cy="1754326"/>
          </a:xfrm>
          <a:prstGeom prst="rect">
            <a:avLst/>
          </a:prstGeom>
          <a:noFill/>
        </p:spPr>
        <p:txBody>
          <a:bodyPr wrap="square" rtlCol="0">
            <a:spAutoFit/>
          </a:bodyPr>
          <a:lstStyle/>
          <a:p>
            <a:r>
              <a:rPr lang="de-DE" dirty="0"/>
              <a:t>Freie Buchungspartner Eingabe. Mitglieder können durch tippen des Namens vorausgewählt werden. Bei gespeicherten Lieferanten Schaltfläche nutzen</a:t>
            </a:r>
            <a:endParaRPr lang="LID4096" dirty="0"/>
          </a:p>
        </p:txBody>
      </p:sp>
      <p:cxnSp>
        <p:nvCxnSpPr>
          <p:cNvPr id="10" name="Gerade Verbindung mit Pfeil 9">
            <a:extLst>
              <a:ext uri="{FF2B5EF4-FFF2-40B4-BE49-F238E27FC236}">
                <a16:creationId xmlns:a16="http://schemas.microsoft.com/office/drawing/2014/main" id="{95497498-23D6-4497-877F-0888DF2BEA98}"/>
              </a:ext>
            </a:extLst>
          </p:cNvPr>
          <p:cNvCxnSpPr>
            <a:cxnSpLocks/>
            <a:stCxn id="6" idx="1"/>
          </p:cNvCxnSpPr>
          <p:nvPr/>
        </p:nvCxnSpPr>
        <p:spPr>
          <a:xfrm flipH="1">
            <a:off x="3291113" y="1707881"/>
            <a:ext cx="5419023" cy="206243"/>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1" name="Gerade Verbindung mit Pfeil 10">
            <a:extLst>
              <a:ext uri="{FF2B5EF4-FFF2-40B4-BE49-F238E27FC236}">
                <a16:creationId xmlns:a16="http://schemas.microsoft.com/office/drawing/2014/main" id="{0667F3E0-EA0D-4923-BB11-839E49174A5F}"/>
              </a:ext>
            </a:extLst>
          </p:cNvPr>
          <p:cNvCxnSpPr>
            <a:cxnSpLocks/>
            <a:stCxn id="8" idx="1"/>
          </p:cNvCxnSpPr>
          <p:nvPr/>
        </p:nvCxnSpPr>
        <p:spPr>
          <a:xfrm flipH="1" flipV="1">
            <a:off x="3852153" y="2088818"/>
            <a:ext cx="4857983" cy="877163"/>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39" name="Textfeld 38">
            <a:extLst>
              <a:ext uri="{FF2B5EF4-FFF2-40B4-BE49-F238E27FC236}">
                <a16:creationId xmlns:a16="http://schemas.microsoft.com/office/drawing/2014/main" id="{AE2EF879-5AB2-4284-883E-87D04AF53C0D}"/>
              </a:ext>
            </a:extLst>
          </p:cNvPr>
          <p:cNvSpPr txBox="1"/>
          <p:nvPr/>
        </p:nvSpPr>
        <p:spPr>
          <a:xfrm>
            <a:off x="8710136" y="3837207"/>
            <a:ext cx="3051209" cy="1477328"/>
          </a:xfrm>
          <a:prstGeom prst="rect">
            <a:avLst/>
          </a:prstGeom>
          <a:noFill/>
        </p:spPr>
        <p:txBody>
          <a:bodyPr wrap="square" rtlCol="0">
            <a:spAutoFit/>
          </a:bodyPr>
          <a:lstStyle/>
          <a:p>
            <a:r>
              <a:rPr lang="de-DE" dirty="0"/>
              <a:t>Wenn im Buchungspartner ein Mitglied gewählt wurde, kann mit dieser Option eine Einnahme als Beitrags dieses Mitglieds gebucht werden</a:t>
            </a:r>
            <a:endParaRPr lang="LID4096" dirty="0"/>
          </a:p>
        </p:txBody>
      </p:sp>
      <p:cxnSp>
        <p:nvCxnSpPr>
          <p:cNvPr id="40" name="Gerade Verbindung mit Pfeil 39">
            <a:extLst>
              <a:ext uri="{FF2B5EF4-FFF2-40B4-BE49-F238E27FC236}">
                <a16:creationId xmlns:a16="http://schemas.microsoft.com/office/drawing/2014/main" id="{406A3830-D5CF-4606-9069-BF8ADCD8064C}"/>
              </a:ext>
            </a:extLst>
          </p:cNvPr>
          <p:cNvCxnSpPr>
            <a:cxnSpLocks/>
            <a:stCxn id="39" idx="1"/>
          </p:cNvCxnSpPr>
          <p:nvPr/>
        </p:nvCxnSpPr>
        <p:spPr>
          <a:xfrm flipH="1" flipV="1">
            <a:off x="3147462" y="2326641"/>
            <a:ext cx="5562674" cy="224923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42" name="Gerade Verbindung mit Pfeil 41">
            <a:extLst>
              <a:ext uri="{FF2B5EF4-FFF2-40B4-BE49-F238E27FC236}">
                <a16:creationId xmlns:a16="http://schemas.microsoft.com/office/drawing/2014/main" id="{BD62F8F4-9E56-4092-98F0-DB1C2C7A77B4}"/>
              </a:ext>
            </a:extLst>
          </p:cNvPr>
          <p:cNvCxnSpPr>
            <a:cxnSpLocks/>
            <a:stCxn id="43" idx="1"/>
          </p:cNvCxnSpPr>
          <p:nvPr/>
        </p:nvCxnSpPr>
        <p:spPr>
          <a:xfrm flipH="1" flipV="1">
            <a:off x="4805465" y="2582075"/>
            <a:ext cx="3983568" cy="350436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43" name="Textfeld 42">
            <a:extLst>
              <a:ext uri="{FF2B5EF4-FFF2-40B4-BE49-F238E27FC236}">
                <a16:creationId xmlns:a16="http://schemas.microsoft.com/office/drawing/2014/main" id="{5EF400B4-54A5-4C16-B65F-541017F9A0B1}"/>
              </a:ext>
            </a:extLst>
          </p:cNvPr>
          <p:cNvSpPr txBox="1"/>
          <p:nvPr/>
        </p:nvSpPr>
        <p:spPr>
          <a:xfrm>
            <a:off x="8789033" y="5486272"/>
            <a:ext cx="3232153" cy="1200329"/>
          </a:xfrm>
          <a:prstGeom prst="rect">
            <a:avLst/>
          </a:prstGeom>
          <a:noFill/>
        </p:spPr>
        <p:txBody>
          <a:bodyPr wrap="square" rtlCol="0">
            <a:spAutoFit/>
          </a:bodyPr>
          <a:lstStyle/>
          <a:p>
            <a:r>
              <a:rPr lang="de-DE" dirty="0"/>
              <a:t>Wenn ein bestehendes Buchungsmuster (Vorlage) verwendet werden soll, kann diese hier ausgewählt werden</a:t>
            </a:r>
            <a:endParaRPr lang="LID4096" dirty="0"/>
          </a:p>
        </p:txBody>
      </p:sp>
    </p:spTree>
    <p:extLst>
      <p:ext uri="{BB962C8B-B14F-4D97-AF65-F5344CB8AC3E}">
        <p14:creationId xmlns:p14="http://schemas.microsoft.com/office/powerpoint/2010/main" val="405849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9"/>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43"/>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39" grpId="0"/>
      <p:bldP spid="39" grpId="1"/>
      <p:bldP spid="43" grpId="0"/>
      <p:bldP spid="43"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Barzahlungen</a:t>
            </a:r>
            <a:endParaRPr lang="LID4096" dirty="0"/>
          </a:p>
        </p:txBody>
      </p:sp>
      <p:pic>
        <p:nvPicPr>
          <p:cNvPr id="5" name="Grafik 4">
            <a:extLst>
              <a:ext uri="{FF2B5EF4-FFF2-40B4-BE49-F238E27FC236}">
                <a16:creationId xmlns:a16="http://schemas.microsoft.com/office/drawing/2014/main" id="{32BF93AC-7C59-4777-85A9-C5CB0EAE207F}"/>
              </a:ext>
            </a:extLst>
          </p:cNvPr>
          <p:cNvPicPr>
            <a:picLocks noChangeAspect="1"/>
          </p:cNvPicPr>
          <p:nvPr/>
        </p:nvPicPr>
        <p:blipFill>
          <a:blip r:embed="rId2"/>
          <a:stretch>
            <a:fillRect/>
          </a:stretch>
        </p:blipFill>
        <p:spPr>
          <a:xfrm>
            <a:off x="838200" y="1357143"/>
            <a:ext cx="7479962" cy="4838076"/>
          </a:xfrm>
          <a:prstGeom prst="rect">
            <a:avLst/>
          </a:prstGeom>
        </p:spPr>
      </p:pic>
      <p:cxnSp>
        <p:nvCxnSpPr>
          <p:cNvPr id="14" name="Gerade Verbindung mit Pfeil 13">
            <a:extLst>
              <a:ext uri="{FF2B5EF4-FFF2-40B4-BE49-F238E27FC236}">
                <a16:creationId xmlns:a16="http://schemas.microsoft.com/office/drawing/2014/main" id="{2F06E5B1-5FFC-406B-B61B-DBFA25C99248}"/>
              </a:ext>
            </a:extLst>
          </p:cNvPr>
          <p:cNvCxnSpPr>
            <a:cxnSpLocks/>
            <a:stCxn id="29" idx="1"/>
          </p:cNvCxnSpPr>
          <p:nvPr/>
        </p:nvCxnSpPr>
        <p:spPr>
          <a:xfrm flipH="1">
            <a:off x="2889115" y="1787381"/>
            <a:ext cx="5860314" cy="921338"/>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29" name="Textfeld 28">
            <a:extLst>
              <a:ext uri="{FF2B5EF4-FFF2-40B4-BE49-F238E27FC236}">
                <a16:creationId xmlns:a16="http://schemas.microsoft.com/office/drawing/2014/main" id="{C568BB53-03F1-45BD-9C99-C04331D77FAE}"/>
              </a:ext>
            </a:extLst>
          </p:cNvPr>
          <p:cNvSpPr txBox="1"/>
          <p:nvPr/>
        </p:nvSpPr>
        <p:spPr>
          <a:xfrm>
            <a:off x="8749429" y="1325716"/>
            <a:ext cx="3232153" cy="923330"/>
          </a:xfrm>
          <a:prstGeom prst="rect">
            <a:avLst/>
          </a:prstGeom>
          <a:noFill/>
        </p:spPr>
        <p:txBody>
          <a:bodyPr wrap="square" rtlCol="0">
            <a:spAutoFit/>
          </a:bodyPr>
          <a:lstStyle/>
          <a:p>
            <a:r>
              <a:rPr lang="de-DE" dirty="0"/>
              <a:t>Das Beitragsfeld ist inaktiv, hier werden die Beträge der Einzelposten summiert</a:t>
            </a:r>
            <a:endParaRPr lang="LID4096" dirty="0"/>
          </a:p>
        </p:txBody>
      </p:sp>
      <p:cxnSp>
        <p:nvCxnSpPr>
          <p:cNvPr id="27" name="Gerade Verbindung mit Pfeil 26">
            <a:extLst>
              <a:ext uri="{FF2B5EF4-FFF2-40B4-BE49-F238E27FC236}">
                <a16:creationId xmlns:a16="http://schemas.microsoft.com/office/drawing/2014/main" id="{02E762E8-5615-4A36-A821-604C4F485A44}"/>
              </a:ext>
            </a:extLst>
          </p:cNvPr>
          <p:cNvCxnSpPr>
            <a:cxnSpLocks/>
            <a:stCxn id="21" idx="1"/>
          </p:cNvCxnSpPr>
          <p:nvPr/>
        </p:nvCxnSpPr>
        <p:spPr>
          <a:xfrm flipH="1" flipV="1">
            <a:off x="3050561" y="3101689"/>
            <a:ext cx="5775628" cy="2035471"/>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21" name="Textfeld 20">
            <a:extLst>
              <a:ext uri="{FF2B5EF4-FFF2-40B4-BE49-F238E27FC236}">
                <a16:creationId xmlns:a16="http://schemas.microsoft.com/office/drawing/2014/main" id="{E51F6B67-5797-47C7-B37B-48BDE8B2626D}"/>
              </a:ext>
            </a:extLst>
          </p:cNvPr>
          <p:cNvSpPr txBox="1"/>
          <p:nvPr/>
        </p:nvSpPr>
        <p:spPr>
          <a:xfrm>
            <a:off x="8826189" y="3429000"/>
            <a:ext cx="3365811" cy="3416320"/>
          </a:xfrm>
          <a:prstGeom prst="rect">
            <a:avLst/>
          </a:prstGeom>
          <a:noFill/>
        </p:spPr>
        <p:txBody>
          <a:bodyPr wrap="square" rtlCol="0">
            <a:spAutoFit/>
          </a:bodyPr>
          <a:lstStyle/>
          <a:p>
            <a:r>
              <a:rPr lang="de-DE" dirty="0"/>
              <a:t>Wenn der Gesamtposten eine Einnahme darstellt, können Sie mit dieser Option eine Rechnung für den Gesamtbetrag erstellen. Der Verwendungszweck wird als Rechnungspositionsbeschreibung. Mit der Zusatzoption „drucken“ wird nach der Erstellung die Rechnung sofort gedruckt. Mit der Option in Belegarchiv speichern, wird das Dokument im gewählten Archiv abgelegt</a:t>
            </a:r>
            <a:endParaRPr lang="LID4096" dirty="0"/>
          </a:p>
        </p:txBody>
      </p:sp>
      <p:cxnSp>
        <p:nvCxnSpPr>
          <p:cNvPr id="28" name="Gerade Verbindung mit Pfeil 27">
            <a:extLst>
              <a:ext uri="{FF2B5EF4-FFF2-40B4-BE49-F238E27FC236}">
                <a16:creationId xmlns:a16="http://schemas.microsoft.com/office/drawing/2014/main" id="{1E794EAC-E203-4E94-8BEA-45A15A8DA21B}"/>
              </a:ext>
            </a:extLst>
          </p:cNvPr>
          <p:cNvCxnSpPr>
            <a:cxnSpLocks/>
            <a:stCxn id="31" idx="1"/>
          </p:cNvCxnSpPr>
          <p:nvPr/>
        </p:nvCxnSpPr>
        <p:spPr>
          <a:xfrm flipH="1">
            <a:off x="2889116" y="2861598"/>
            <a:ext cx="5863884" cy="7806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31" name="Textfeld 30">
            <a:extLst>
              <a:ext uri="{FF2B5EF4-FFF2-40B4-BE49-F238E27FC236}">
                <a16:creationId xmlns:a16="http://schemas.microsoft.com/office/drawing/2014/main" id="{E7B812A3-D2BF-46F4-9564-A7C7ED52B13B}"/>
              </a:ext>
            </a:extLst>
          </p:cNvPr>
          <p:cNvSpPr txBox="1"/>
          <p:nvPr/>
        </p:nvSpPr>
        <p:spPr>
          <a:xfrm>
            <a:off x="8753000" y="2261433"/>
            <a:ext cx="3232153" cy="1200329"/>
          </a:xfrm>
          <a:prstGeom prst="rect">
            <a:avLst/>
          </a:prstGeom>
          <a:noFill/>
        </p:spPr>
        <p:txBody>
          <a:bodyPr wrap="square" rtlCol="0">
            <a:spAutoFit/>
          </a:bodyPr>
          <a:lstStyle/>
          <a:p>
            <a:r>
              <a:rPr lang="de-DE" dirty="0"/>
              <a:t>Hier tragen Sie das Buchungsdatum ein, also den Tag, an dem die Barzahlung stattgefunden hat</a:t>
            </a:r>
            <a:endParaRPr lang="LID4096" dirty="0"/>
          </a:p>
        </p:txBody>
      </p:sp>
    </p:spTree>
    <p:extLst>
      <p:ext uri="{BB962C8B-B14F-4D97-AF65-F5344CB8AC3E}">
        <p14:creationId xmlns:p14="http://schemas.microsoft.com/office/powerpoint/2010/main" val="186329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21" grpId="0"/>
      <p:bldP spid="21" grpId="1"/>
      <p:bldP spid="31" grpId="0"/>
      <p:bldP spid="31"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Barzahlungen</a:t>
            </a:r>
            <a:endParaRPr lang="LID4096" dirty="0"/>
          </a:p>
        </p:txBody>
      </p:sp>
      <p:pic>
        <p:nvPicPr>
          <p:cNvPr id="5" name="Grafik 4">
            <a:extLst>
              <a:ext uri="{FF2B5EF4-FFF2-40B4-BE49-F238E27FC236}">
                <a16:creationId xmlns:a16="http://schemas.microsoft.com/office/drawing/2014/main" id="{32BF93AC-7C59-4777-85A9-C5CB0EAE207F}"/>
              </a:ext>
            </a:extLst>
          </p:cNvPr>
          <p:cNvPicPr>
            <a:picLocks noChangeAspect="1"/>
          </p:cNvPicPr>
          <p:nvPr/>
        </p:nvPicPr>
        <p:blipFill>
          <a:blip r:embed="rId2"/>
          <a:stretch>
            <a:fillRect/>
          </a:stretch>
        </p:blipFill>
        <p:spPr>
          <a:xfrm>
            <a:off x="838200" y="1357143"/>
            <a:ext cx="7479962" cy="4838076"/>
          </a:xfrm>
          <a:prstGeom prst="rect">
            <a:avLst/>
          </a:prstGeom>
        </p:spPr>
      </p:pic>
      <p:cxnSp>
        <p:nvCxnSpPr>
          <p:cNvPr id="17" name="Gerade Verbindung mit Pfeil 16">
            <a:extLst>
              <a:ext uri="{FF2B5EF4-FFF2-40B4-BE49-F238E27FC236}">
                <a16:creationId xmlns:a16="http://schemas.microsoft.com/office/drawing/2014/main" id="{489BFAE4-665C-488F-81B5-199F16E2FBB7}"/>
              </a:ext>
            </a:extLst>
          </p:cNvPr>
          <p:cNvCxnSpPr>
            <a:cxnSpLocks/>
            <a:stCxn id="30" idx="1"/>
          </p:cNvCxnSpPr>
          <p:nvPr/>
        </p:nvCxnSpPr>
        <p:spPr>
          <a:xfrm flipH="1">
            <a:off x="3161489" y="1871246"/>
            <a:ext cx="5561308" cy="1406975"/>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24" name="Gerade Verbindung mit Pfeil 23">
            <a:extLst>
              <a:ext uri="{FF2B5EF4-FFF2-40B4-BE49-F238E27FC236}">
                <a16:creationId xmlns:a16="http://schemas.microsoft.com/office/drawing/2014/main" id="{CD7D0BEE-30D7-478C-BC3F-714DF537A744}"/>
              </a:ext>
            </a:extLst>
          </p:cNvPr>
          <p:cNvCxnSpPr>
            <a:cxnSpLocks/>
            <a:stCxn id="34" idx="1"/>
          </p:cNvCxnSpPr>
          <p:nvPr/>
        </p:nvCxnSpPr>
        <p:spPr>
          <a:xfrm flipH="1">
            <a:off x="2957209" y="2816556"/>
            <a:ext cx="5765588" cy="612444"/>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30" name="Textfeld 29">
            <a:extLst>
              <a:ext uri="{FF2B5EF4-FFF2-40B4-BE49-F238E27FC236}">
                <a16:creationId xmlns:a16="http://schemas.microsoft.com/office/drawing/2014/main" id="{C69AB531-918A-41FD-8201-45D6F60C5EC2}"/>
              </a:ext>
            </a:extLst>
          </p:cNvPr>
          <p:cNvSpPr txBox="1"/>
          <p:nvPr/>
        </p:nvSpPr>
        <p:spPr>
          <a:xfrm>
            <a:off x="8722797" y="1409581"/>
            <a:ext cx="3172151" cy="923330"/>
          </a:xfrm>
          <a:prstGeom prst="rect">
            <a:avLst/>
          </a:prstGeom>
          <a:noFill/>
        </p:spPr>
        <p:txBody>
          <a:bodyPr wrap="square" rtlCol="0">
            <a:spAutoFit/>
          </a:bodyPr>
          <a:lstStyle/>
          <a:p>
            <a:r>
              <a:rPr lang="de-DE" dirty="0"/>
              <a:t>Für Einzahlungen von Spenden können Sie hier eine Spendenquittung erstellen.</a:t>
            </a:r>
            <a:endParaRPr lang="LID4096" dirty="0"/>
          </a:p>
        </p:txBody>
      </p:sp>
      <p:sp>
        <p:nvSpPr>
          <p:cNvPr id="34" name="Textfeld 33">
            <a:extLst>
              <a:ext uri="{FF2B5EF4-FFF2-40B4-BE49-F238E27FC236}">
                <a16:creationId xmlns:a16="http://schemas.microsoft.com/office/drawing/2014/main" id="{B7C5B5D2-8673-4018-86E6-226D6CD728EF}"/>
              </a:ext>
            </a:extLst>
          </p:cNvPr>
          <p:cNvSpPr txBox="1"/>
          <p:nvPr/>
        </p:nvSpPr>
        <p:spPr>
          <a:xfrm>
            <a:off x="8722797" y="2354891"/>
            <a:ext cx="3305809" cy="923330"/>
          </a:xfrm>
          <a:prstGeom prst="rect">
            <a:avLst/>
          </a:prstGeom>
          <a:noFill/>
        </p:spPr>
        <p:txBody>
          <a:bodyPr wrap="square" rtlCol="0">
            <a:spAutoFit/>
          </a:bodyPr>
          <a:lstStyle/>
          <a:p>
            <a:r>
              <a:rPr lang="de-DE" dirty="0"/>
              <a:t>Wenn Sie einen Zahlbeleg benötigen, können Sie diesen mit dieser Option erstellen.</a:t>
            </a:r>
            <a:endParaRPr lang="LID4096" dirty="0"/>
          </a:p>
        </p:txBody>
      </p:sp>
      <p:cxnSp>
        <p:nvCxnSpPr>
          <p:cNvPr id="28" name="Gerade Verbindung mit Pfeil 27">
            <a:extLst>
              <a:ext uri="{FF2B5EF4-FFF2-40B4-BE49-F238E27FC236}">
                <a16:creationId xmlns:a16="http://schemas.microsoft.com/office/drawing/2014/main" id="{62592602-2716-4FBE-BDB0-1677CCDCFE56}"/>
              </a:ext>
            </a:extLst>
          </p:cNvPr>
          <p:cNvCxnSpPr>
            <a:cxnSpLocks/>
            <a:stCxn id="31" idx="1"/>
          </p:cNvCxnSpPr>
          <p:nvPr/>
        </p:nvCxnSpPr>
        <p:spPr>
          <a:xfrm flipH="1" flipV="1">
            <a:off x="2383277" y="3758237"/>
            <a:ext cx="6339520" cy="193653"/>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31" name="Textfeld 30">
            <a:extLst>
              <a:ext uri="{FF2B5EF4-FFF2-40B4-BE49-F238E27FC236}">
                <a16:creationId xmlns:a16="http://schemas.microsoft.com/office/drawing/2014/main" id="{ABAA696F-DDBE-4B49-8913-C4AB781A2675}"/>
              </a:ext>
            </a:extLst>
          </p:cNvPr>
          <p:cNvSpPr txBox="1"/>
          <p:nvPr/>
        </p:nvSpPr>
        <p:spPr>
          <a:xfrm>
            <a:off x="8722797" y="3351725"/>
            <a:ext cx="3305809" cy="1200329"/>
          </a:xfrm>
          <a:prstGeom prst="rect">
            <a:avLst/>
          </a:prstGeom>
          <a:noFill/>
        </p:spPr>
        <p:txBody>
          <a:bodyPr wrap="square" rtlCol="0">
            <a:spAutoFit/>
          </a:bodyPr>
          <a:lstStyle/>
          <a:p>
            <a:r>
              <a:rPr lang="de-DE" dirty="0"/>
              <a:t>Um einzelne Buchungen der Zahlung hinzufügen zu können, erfassen Sie bitte die entsprechenden Posten</a:t>
            </a:r>
            <a:endParaRPr lang="LID4096" dirty="0"/>
          </a:p>
        </p:txBody>
      </p:sp>
      <p:cxnSp>
        <p:nvCxnSpPr>
          <p:cNvPr id="32" name="Gerade Verbindung mit Pfeil 31">
            <a:extLst>
              <a:ext uri="{FF2B5EF4-FFF2-40B4-BE49-F238E27FC236}">
                <a16:creationId xmlns:a16="http://schemas.microsoft.com/office/drawing/2014/main" id="{DC9D42BD-4ACB-4B91-B076-4C527024D5D1}"/>
              </a:ext>
            </a:extLst>
          </p:cNvPr>
          <p:cNvCxnSpPr>
            <a:cxnSpLocks/>
            <a:stCxn id="31" idx="1"/>
          </p:cNvCxnSpPr>
          <p:nvPr/>
        </p:nvCxnSpPr>
        <p:spPr>
          <a:xfrm flipH="1">
            <a:off x="2723745" y="3951890"/>
            <a:ext cx="5999052" cy="204310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6071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4"/>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3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4" grpId="0"/>
      <p:bldP spid="34" grpId="1"/>
      <p:bldP spid="31" grpId="0"/>
      <p:bldP spid="31"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Barzahlungen</a:t>
            </a:r>
            <a:endParaRPr lang="LID4096" dirty="0"/>
          </a:p>
        </p:txBody>
      </p:sp>
      <p:pic>
        <p:nvPicPr>
          <p:cNvPr id="3" name="Grafik 2">
            <a:extLst>
              <a:ext uri="{FF2B5EF4-FFF2-40B4-BE49-F238E27FC236}">
                <a16:creationId xmlns:a16="http://schemas.microsoft.com/office/drawing/2014/main" id="{608EE576-E058-467F-9F9D-B8C06A52BACF}"/>
              </a:ext>
            </a:extLst>
          </p:cNvPr>
          <p:cNvPicPr>
            <a:picLocks noChangeAspect="1"/>
          </p:cNvPicPr>
          <p:nvPr/>
        </p:nvPicPr>
        <p:blipFill>
          <a:blip r:embed="rId2"/>
          <a:stretch>
            <a:fillRect/>
          </a:stretch>
        </p:blipFill>
        <p:spPr>
          <a:xfrm>
            <a:off x="877112" y="1459147"/>
            <a:ext cx="7286285" cy="4805464"/>
          </a:xfrm>
          <a:prstGeom prst="rect">
            <a:avLst/>
          </a:prstGeom>
        </p:spPr>
      </p:pic>
      <p:grpSp>
        <p:nvGrpSpPr>
          <p:cNvPr id="6" name="Gruppieren 5">
            <a:extLst>
              <a:ext uri="{FF2B5EF4-FFF2-40B4-BE49-F238E27FC236}">
                <a16:creationId xmlns:a16="http://schemas.microsoft.com/office/drawing/2014/main" id="{14BF8D60-9ABB-4A12-A7D8-D879D0EC0B15}"/>
              </a:ext>
            </a:extLst>
          </p:cNvPr>
          <p:cNvGrpSpPr/>
          <p:nvPr/>
        </p:nvGrpSpPr>
        <p:grpSpPr>
          <a:xfrm>
            <a:off x="3180946" y="1459147"/>
            <a:ext cx="8828205" cy="1857985"/>
            <a:chOff x="3180946" y="1459147"/>
            <a:chExt cx="8828205" cy="1857985"/>
          </a:xfrm>
        </p:grpSpPr>
        <p:cxnSp>
          <p:nvCxnSpPr>
            <p:cNvPr id="12" name="Gerade Verbindung mit Pfeil 11">
              <a:extLst>
                <a:ext uri="{FF2B5EF4-FFF2-40B4-BE49-F238E27FC236}">
                  <a16:creationId xmlns:a16="http://schemas.microsoft.com/office/drawing/2014/main" id="{DFE4399C-8945-46DE-A0C1-8264A39EB148}"/>
                </a:ext>
              </a:extLst>
            </p:cNvPr>
            <p:cNvCxnSpPr>
              <a:cxnSpLocks/>
              <a:stCxn id="13" idx="1"/>
            </p:cNvCxnSpPr>
            <p:nvPr/>
          </p:nvCxnSpPr>
          <p:spPr>
            <a:xfrm flipH="1">
              <a:off x="3180946" y="2059312"/>
              <a:ext cx="5522396" cy="125782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3" name="Textfeld 12">
              <a:extLst>
                <a:ext uri="{FF2B5EF4-FFF2-40B4-BE49-F238E27FC236}">
                  <a16:creationId xmlns:a16="http://schemas.microsoft.com/office/drawing/2014/main" id="{292640F1-8B24-4769-95E9-9A80003416FA}"/>
                </a:ext>
              </a:extLst>
            </p:cNvPr>
            <p:cNvSpPr txBox="1"/>
            <p:nvPr/>
          </p:nvSpPr>
          <p:spPr>
            <a:xfrm>
              <a:off x="8703342" y="1459147"/>
              <a:ext cx="3305809" cy="1200329"/>
            </a:xfrm>
            <a:prstGeom prst="rect">
              <a:avLst/>
            </a:prstGeom>
            <a:noFill/>
          </p:spPr>
          <p:txBody>
            <a:bodyPr wrap="square" rtlCol="0">
              <a:spAutoFit/>
            </a:bodyPr>
            <a:lstStyle/>
            <a:p>
              <a:r>
                <a:rPr lang="de-DE" dirty="0"/>
                <a:t>Betrag erfassen, Einzahlungen mit positiven Zahlen, Ausgaben mit negativen Zahlen, also mit einem vorgestellten „-“</a:t>
              </a:r>
              <a:endParaRPr lang="LID4096" dirty="0"/>
            </a:p>
          </p:txBody>
        </p:sp>
      </p:grpSp>
      <p:grpSp>
        <p:nvGrpSpPr>
          <p:cNvPr id="16" name="Gruppieren 15">
            <a:extLst>
              <a:ext uri="{FF2B5EF4-FFF2-40B4-BE49-F238E27FC236}">
                <a16:creationId xmlns:a16="http://schemas.microsoft.com/office/drawing/2014/main" id="{B856C00B-A8FE-47C0-B4F1-705C99AC4C39}"/>
              </a:ext>
            </a:extLst>
          </p:cNvPr>
          <p:cNvGrpSpPr/>
          <p:nvPr/>
        </p:nvGrpSpPr>
        <p:grpSpPr>
          <a:xfrm>
            <a:off x="6096000" y="2611876"/>
            <a:ext cx="5913151" cy="817125"/>
            <a:chOff x="6096000" y="1459147"/>
            <a:chExt cx="5913151" cy="817125"/>
          </a:xfrm>
        </p:grpSpPr>
        <p:cxnSp>
          <p:nvCxnSpPr>
            <p:cNvPr id="18" name="Gerade Verbindung mit Pfeil 17">
              <a:extLst>
                <a:ext uri="{FF2B5EF4-FFF2-40B4-BE49-F238E27FC236}">
                  <a16:creationId xmlns:a16="http://schemas.microsoft.com/office/drawing/2014/main" id="{AB7EDA23-9A0C-44B7-9104-2766F7ED163C}"/>
                </a:ext>
              </a:extLst>
            </p:cNvPr>
            <p:cNvCxnSpPr>
              <a:cxnSpLocks/>
              <a:stCxn id="19" idx="1"/>
            </p:cNvCxnSpPr>
            <p:nvPr/>
          </p:nvCxnSpPr>
          <p:spPr>
            <a:xfrm flipH="1">
              <a:off x="6096000" y="1782313"/>
              <a:ext cx="2607342" cy="49395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9" name="Textfeld 18">
              <a:extLst>
                <a:ext uri="{FF2B5EF4-FFF2-40B4-BE49-F238E27FC236}">
                  <a16:creationId xmlns:a16="http://schemas.microsoft.com/office/drawing/2014/main" id="{FDF23C24-08DE-4906-B527-E611F7CEF6E6}"/>
                </a:ext>
              </a:extLst>
            </p:cNvPr>
            <p:cNvSpPr txBox="1"/>
            <p:nvPr/>
          </p:nvSpPr>
          <p:spPr>
            <a:xfrm>
              <a:off x="8703342" y="1459147"/>
              <a:ext cx="3305809" cy="646331"/>
            </a:xfrm>
            <a:prstGeom prst="rect">
              <a:avLst/>
            </a:prstGeom>
            <a:noFill/>
          </p:spPr>
          <p:txBody>
            <a:bodyPr wrap="square" rtlCol="0">
              <a:spAutoFit/>
            </a:bodyPr>
            <a:lstStyle/>
            <a:p>
              <a:r>
                <a:rPr lang="de-DE" dirty="0"/>
                <a:t>EA-Stelle erfassen, in die der Posten gebucht werden soll</a:t>
              </a:r>
              <a:endParaRPr lang="LID4096" dirty="0"/>
            </a:p>
          </p:txBody>
        </p:sp>
      </p:grpSp>
      <p:grpSp>
        <p:nvGrpSpPr>
          <p:cNvPr id="20" name="Gruppieren 19">
            <a:extLst>
              <a:ext uri="{FF2B5EF4-FFF2-40B4-BE49-F238E27FC236}">
                <a16:creationId xmlns:a16="http://schemas.microsoft.com/office/drawing/2014/main" id="{49702F29-5487-4AE8-A971-40286E8B1B3A}"/>
              </a:ext>
            </a:extLst>
          </p:cNvPr>
          <p:cNvGrpSpPr/>
          <p:nvPr/>
        </p:nvGrpSpPr>
        <p:grpSpPr>
          <a:xfrm>
            <a:off x="4628244" y="3296004"/>
            <a:ext cx="7380907" cy="646331"/>
            <a:chOff x="4628244" y="1459147"/>
            <a:chExt cx="7380907" cy="646331"/>
          </a:xfrm>
        </p:grpSpPr>
        <p:cxnSp>
          <p:nvCxnSpPr>
            <p:cNvPr id="21" name="Gerade Verbindung mit Pfeil 20">
              <a:extLst>
                <a:ext uri="{FF2B5EF4-FFF2-40B4-BE49-F238E27FC236}">
                  <a16:creationId xmlns:a16="http://schemas.microsoft.com/office/drawing/2014/main" id="{B47096F3-6E39-49DA-9527-C40829AB852E}"/>
                </a:ext>
              </a:extLst>
            </p:cNvPr>
            <p:cNvCxnSpPr>
              <a:cxnSpLocks/>
              <a:stCxn id="22" idx="1"/>
            </p:cNvCxnSpPr>
            <p:nvPr/>
          </p:nvCxnSpPr>
          <p:spPr>
            <a:xfrm flipH="1">
              <a:off x="4628244" y="1782313"/>
              <a:ext cx="4075098" cy="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22" name="Textfeld 21">
              <a:extLst>
                <a:ext uri="{FF2B5EF4-FFF2-40B4-BE49-F238E27FC236}">
                  <a16:creationId xmlns:a16="http://schemas.microsoft.com/office/drawing/2014/main" id="{5577B37E-B73E-43A2-955C-49E37AACBE0F}"/>
                </a:ext>
              </a:extLst>
            </p:cNvPr>
            <p:cNvSpPr txBox="1"/>
            <p:nvPr/>
          </p:nvSpPr>
          <p:spPr>
            <a:xfrm>
              <a:off x="8703342" y="1459147"/>
              <a:ext cx="3305809" cy="646331"/>
            </a:xfrm>
            <a:prstGeom prst="rect">
              <a:avLst/>
            </a:prstGeom>
            <a:noFill/>
          </p:spPr>
          <p:txBody>
            <a:bodyPr wrap="square" rtlCol="0">
              <a:spAutoFit/>
            </a:bodyPr>
            <a:lstStyle/>
            <a:p>
              <a:r>
                <a:rPr lang="de-DE" dirty="0"/>
                <a:t>Welche Abteilung ist der Verursacher</a:t>
              </a:r>
              <a:endParaRPr lang="LID4096" dirty="0"/>
            </a:p>
          </p:txBody>
        </p:sp>
      </p:grpSp>
      <p:grpSp>
        <p:nvGrpSpPr>
          <p:cNvPr id="23" name="Gruppieren 22">
            <a:extLst>
              <a:ext uri="{FF2B5EF4-FFF2-40B4-BE49-F238E27FC236}">
                <a16:creationId xmlns:a16="http://schemas.microsoft.com/office/drawing/2014/main" id="{8BDEC74D-93E9-428B-B3CE-708D7FB27B9B}"/>
              </a:ext>
            </a:extLst>
          </p:cNvPr>
          <p:cNvGrpSpPr/>
          <p:nvPr/>
        </p:nvGrpSpPr>
        <p:grpSpPr>
          <a:xfrm>
            <a:off x="5204298" y="3809340"/>
            <a:ext cx="6804853" cy="839364"/>
            <a:chOff x="5204298" y="1266114"/>
            <a:chExt cx="6804853" cy="839364"/>
          </a:xfrm>
        </p:grpSpPr>
        <p:cxnSp>
          <p:nvCxnSpPr>
            <p:cNvPr id="25" name="Gerade Verbindung mit Pfeil 24">
              <a:extLst>
                <a:ext uri="{FF2B5EF4-FFF2-40B4-BE49-F238E27FC236}">
                  <a16:creationId xmlns:a16="http://schemas.microsoft.com/office/drawing/2014/main" id="{1101607A-0F35-48AF-AC84-675375E895FE}"/>
                </a:ext>
              </a:extLst>
            </p:cNvPr>
            <p:cNvCxnSpPr>
              <a:cxnSpLocks/>
              <a:stCxn id="26" idx="1"/>
            </p:cNvCxnSpPr>
            <p:nvPr/>
          </p:nvCxnSpPr>
          <p:spPr>
            <a:xfrm flipH="1" flipV="1">
              <a:off x="5204298" y="1266114"/>
              <a:ext cx="3499044" cy="51619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26" name="Textfeld 25">
              <a:extLst>
                <a:ext uri="{FF2B5EF4-FFF2-40B4-BE49-F238E27FC236}">
                  <a16:creationId xmlns:a16="http://schemas.microsoft.com/office/drawing/2014/main" id="{B5718B8E-389A-4A4E-AD5E-7B1B678FDAE2}"/>
                </a:ext>
              </a:extLst>
            </p:cNvPr>
            <p:cNvSpPr txBox="1"/>
            <p:nvPr/>
          </p:nvSpPr>
          <p:spPr>
            <a:xfrm>
              <a:off x="8703342" y="1459147"/>
              <a:ext cx="3305809" cy="646331"/>
            </a:xfrm>
            <a:prstGeom prst="rect">
              <a:avLst/>
            </a:prstGeom>
            <a:noFill/>
          </p:spPr>
          <p:txBody>
            <a:bodyPr wrap="square" rtlCol="0">
              <a:spAutoFit/>
            </a:bodyPr>
            <a:lstStyle/>
            <a:p>
              <a:r>
                <a:rPr lang="de-DE" dirty="0"/>
                <a:t>Welches Projekt ist der Verursacher</a:t>
              </a:r>
              <a:endParaRPr lang="LID4096" dirty="0"/>
            </a:p>
          </p:txBody>
        </p:sp>
      </p:grpSp>
      <p:grpSp>
        <p:nvGrpSpPr>
          <p:cNvPr id="29" name="Gruppieren 28">
            <a:extLst>
              <a:ext uri="{FF2B5EF4-FFF2-40B4-BE49-F238E27FC236}">
                <a16:creationId xmlns:a16="http://schemas.microsoft.com/office/drawing/2014/main" id="{3B35A7CC-B593-4980-9154-F4D2B15A6A3A}"/>
              </a:ext>
            </a:extLst>
          </p:cNvPr>
          <p:cNvGrpSpPr/>
          <p:nvPr/>
        </p:nvGrpSpPr>
        <p:grpSpPr>
          <a:xfrm>
            <a:off x="4134256" y="4050413"/>
            <a:ext cx="7874895" cy="1817518"/>
            <a:chOff x="4134256" y="841958"/>
            <a:chExt cx="7874895" cy="1817518"/>
          </a:xfrm>
        </p:grpSpPr>
        <p:cxnSp>
          <p:nvCxnSpPr>
            <p:cNvPr id="33" name="Gerade Verbindung mit Pfeil 32">
              <a:extLst>
                <a:ext uri="{FF2B5EF4-FFF2-40B4-BE49-F238E27FC236}">
                  <a16:creationId xmlns:a16="http://schemas.microsoft.com/office/drawing/2014/main" id="{FA485DDD-FA76-4BEF-93E1-8A44C85F59FC}"/>
                </a:ext>
              </a:extLst>
            </p:cNvPr>
            <p:cNvCxnSpPr>
              <a:cxnSpLocks/>
              <a:stCxn id="35" idx="1"/>
            </p:cNvCxnSpPr>
            <p:nvPr/>
          </p:nvCxnSpPr>
          <p:spPr>
            <a:xfrm flipH="1" flipV="1">
              <a:off x="4134256" y="841958"/>
              <a:ext cx="4569086" cy="1217354"/>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35" name="Textfeld 34">
              <a:extLst>
                <a:ext uri="{FF2B5EF4-FFF2-40B4-BE49-F238E27FC236}">
                  <a16:creationId xmlns:a16="http://schemas.microsoft.com/office/drawing/2014/main" id="{2A01A362-1C2C-4A06-BEA1-B574D4DFDCE9}"/>
                </a:ext>
              </a:extLst>
            </p:cNvPr>
            <p:cNvSpPr txBox="1"/>
            <p:nvPr/>
          </p:nvSpPr>
          <p:spPr>
            <a:xfrm>
              <a:off x="8703342" y="1459147"/>
              <a:ext cx="3305809" cy="1200329"/>
            </a:xfrm>
            <a:prstGeom prst="rect">
              <a:avLst/>
            </a:prstGeom>
            <a:noFill/>
          </p:spPr>
          <p:txBody>
            <a:bodyPr wrap="square" rtlCol="0">
              <a:spAutoFit/>
            </a:bodyPr>
            <a:lstStyle/>
            <a:p>
              <a:r>
                <a:rPr lang="de-DE" dirty="0"/>
                <a:t>Text der Buchung für die Buchhaltung und die Rechnungserstellung als Positionstext</a:t>
              </a:r>
              <a:endParaRPr lang="LID4096" dirty="0"/>
            </a:p>
          </p:txBody>
        </p:sp>
      </p:grpSp>
      <p:grpSp>
        <p:nvGrpSpPr>
          <p:cNvPr id="36" name="Gruppieren 35">
            <a:extLst>
              <a:ext uri="{FF2B5EF4-FFF2-40B4-BE49-F238E27FC236}">
                <a16:creationId xmlns:a16="http://schemas.microsoft.com/office/drawing/2014/main" id="{5E6C745A-9DD1-4089-9B5A-05866817B950}"/>
              </a:ext>
            </a:extLst>
          </p:cNvPr>
          <p:cNvGrpSpPr/>
          <p:nvPr/>
        </p:nvGrpSpPr>
        <p:grpSpPr>
          <a:xfrm>
            <a:off x="2422188" y="4410937"/>
            <a:ext cx="9586963" cy="1817748"/>
            <a:chOff x="2422188" y="10731"/>
            <a:chExt cx="9586963" cy="1817748"/>
          </a:xfrm>
        </p:grpSpPr>
        <p:cxnSp>
          <p:nvCxnSpPr>
            <p:cNvPr id="37" name="Gerade Verbindung mit Pfeil 36">
              <a:extLst>
                <a:ext uri="{FF2B5EF4-FFF2-40B4-BE49-F238E27FC236}">
                  <a16:creationId xmlns:a16="http://schemas.microsoft.com/office/drawing/2014/main" id="{C55F2D96-0B13-4194-BFDD-0B7977167F76}"/>
                </a:ext>
              </a:extLst>
            </p:cNvPr>
            <p:cNvCxnSpPr>
              <a:cxnSpLocks/>
              <a:stCxn id="38" idx="1"/>
            </p:cNvCxnSpPr>
            <p:nvPr/>
          </p:nvCxnSpPr>
          <p:spPr>
            <a:xfrm flipH="1" flipV="1">
              <a:off x="2422188" y="10731"/>
              <a:ext cx="6281154" cy="163308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38" name="Textfeld 37">
              <a:extLst>
                <a:ext uri="{FF2B5EF4-FFF2-40B4-BE49-F238E27FC236}">
                  <a16:creationId xmlns:a16="http://schemas.microsoft.com/office/drawing/2014/main" id="{489D06A9-BE09-4DB0-86FA-65D478AC3750}"/>
                </a:ext>
              </a:extLst>
            </p:cNvPr>
            <p:cNvSpPr txBox="1"/>
            <p:nvPr/>
          </p:nvSpPr>
          <p:spPr>
            <a:xfrm>
              <a:off x="8703342" y="1459147"/>
              <a:ext cx="3305809" cy="369332"/>
            </a:xfrm>
            <a:prstGeom prst="rect">
              <a:avLst/>
            </a:prstGeom>
            <a:noFill/>
          </p:spPr>
          <p:txBody>
            <a:bodyPr wrap="square" rtlCol="0">
              <a:spAutoFit/>
            </a:bodyPr>
            <a:lstStyle/>
            <a:p>
              <a:r>
                <a:rPr lang="de-DE" dirty="0"/>
                <a:t>Posten erstellen</a:t>
              </a:r>
              <a:endParaRPr lang="LID4096" dirty="0"/>
            </a:p>
          </p:txBody>
        </p:sp>
      </p:grpSp>
    </p:spTree>
    <p:extLst>
      <p:ext uri="{BB962C8B-B14F-4D97-AF65-F5344CB8AC3E}">
        <p14:creationId xmlns:p14="http://schemas.microsoft.com/office/powerpoint/2010/main" val="31698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6CD315-0561-4E24-9B45-BD3F9A753C86}"/>
              </a:ext>
            </a:extLst>
          </p:cNvPr>
          <p:cNvSpPr>
            <a:spLocks noGrp="1"/>
          </p:cNvSpPr>
          <p:nvPr>
            <p:ph type="title"/>
          </p:nvPr>
        </p:nvSpPr>
        <p:spPr/>
        <p:txBody>
          <a:bodyPr/>
          <a:lstStyle/>
          <a:p>
            <a:r>
              <a:rPr lang="de-DE" dirty="0"/>
              <a:t>Inhalt</a:t>
            </a:r>
            <a:endParaRPr lang="LID4096" dirty="0"/>
          </a:p>
        </p:txBody>
      </p:sp>
      <p:sp>
        <p:nvSpPr>
          <p:cNvPr id="3" name="Inhaltsplatzhalter 2">
            <a:extLst>
              <a:ext uri="{FF2B5EF4-FFF2-40B4-BE49-F238E27FC236}">
                <a16:creationId xmlns:a16="http://schemas.microsoft.com/office/drawing/2014/main" id="{75B13DCB-7CE2-4F66-80FE-14D992F1E08E}"/>
              </a:ext>
            </a:extLst>
          </p:cNvPr>
          <p:cNvSpPr>
            <a:spLocks noGrp="1"/>
          </p:cNvSpPr>
          <p:nvPr>
            <p:ph idx="1"/>
          </p:nvPr>
        </p:nvSpPr>
        <p:spPr/>
        <p:txBody>
          <a:bodyPr/>
          <a:lstStyle/>
          <a:p>
            <a:r>
              <a:rPr lang="de-DE" dirty="0">
                <a:hlinkClick r:id="rId2" action="ppaction://hlinksldjump"/>
              </a:rPr>
              <a:t>Zahlungsverkehr und Onlinebanking</a:t>
            </a:r>
            <a:endParaRPr lang="de-DE" dirty="0"/>
          </a:p>
          <a:p>
            <a:pPr lvl="1"/>
            <a:r>
              <a:rPr lang="de-DE" dirty="0"/>
              <a:t>Barzahlungen tätigen</a:t>
            </a:r>
          </a:p>
          <a:p>
            <a:pPr lvl="1"/>
            <a:r>
              <a:rPr lang="de-DE" dirty="0"/>
              <a:t>Lastschriften / Überweisungen tätigen</a:t>
            </a:r>
          </a:p>
          <a:p>
            <a:pPr lvl="1"/>
            <a:r>
              <a:rPr lang="de-DE" dirty="0"/>
              <a:t>Massenbuchungen</a:t>
            </a:r>
          </a:p>
          <a:p>
            <a:pPr lvl="2"/>
            <a:r>
              <a:rPr lang="de-DE" dirty="0"/>
              <a:t>Beitragsabrechnung</a:t>
            </a:r>
          </a:p>
          <a:p>
            <a:pPr lvl="2"/>
            <a:r>
              <a:rPr lang="de-DE" dirty="0"/>
              <a:t>Gruppenbuchungen – Lastschriften und Überweisungen</a:t>
            </a:r>
          </a:p>
          <a:p>
            <a:pPr lvl="2"/>
            <a:r>
              <a:rPr lang="de-DE" dirty="0"/>
              <a:t>Freie Mitgliederwahl – Lastschriften und Überweisungen</a:t>
            </a:r>
          </a:p>
          <a:p>
            <a:pPr lvl="1"/>
            <a:r>
              <a:rPr lang="de-DE" dirty="0"/>
              <a:t>Kontoumsätze abholen</a:t>
            </a:r>
          </a:p>
          <a:p>
            <a:pPr lvl="2"/>
            <a:endParaRPr lang="de-DE" dirty="0"/>
          </a:p>
          <a:p>
            <a:endParaRPr lang="LID4096" dirty="0"/>
          </a:p>
        </p:txBody>
      </p:sp>
    </p:spTree>
    <p:extLst>
      <p:ext uri="{BB962C8B-B14F-4D97-AF65-F5344CB8AC3E}">
        <p14:creationId xmlns:p14="http://schemas.microsoft.com/office/powerpoint/2010/main" val="320135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Barzahlungen</a:t>
            </a:r>
            <a:endParaRPr lang="LID4096" dirty="0"/>
          </a:p>
        </p:txBody>
      </p:sp>
      <p:pic>
        <p:nvPicPr>
          <p:cNvPr id="5" name="Grafik 4">
            <a:extLst>
              <a:ext uri="{FF2B5EF4-FFF2-40B4-BE49-F238E27FC236}">
                <a16:creationId xmlns:a16="http://schemas.microsoft.com/office/drawing/2014/main" id="{32BF93AC-7C59-4777-85A9-C5CB0EAE207F}"/>
              </a:ext>
            </a:extLst>
          </p:cNvPr>
          <p:cNvPicPr>
            <a:picLocks noChangeAspect="1"/>
          </p:cNvPicPr>
          <p:nvPr/>
        </p:nvPicPr>
        <p:blipFill>
          <a:blip r:embed="rId2"/>
          <a:stretch>
            <a:fillRect/>
          </a:stretch>
        </p:blipFill>
        <p:spPr>
          <a:xfrm>
            <a:off x="838200" y="1357143"/>
            <a:ext cx="7479962" cy="4838076"/>
          </a:xfrm>
          <a:prstGeom prst="rect">
            <a:avLst/>
          </a:prstGeom>
        </p:spPr>
      </p:pic>
      <p:cxnSp>
        <p:nvCxnSpPr>
          <p:cNvPr id="17" name="Gerade Verbindung mit Pfeil 16">
            <a:extLst>
              <a:ext uri="{FF2B5EF4-FFF2-40B4-BE49-F238E27FC236}">
                <a16:creationId xmlns:a16="http://schemas.microsoft.com/office/drawing/2014/main" id="{489BFAE4-665C-488F-81B5-199F16E2FBB7}"/>
              </a:ext>
            </a:extLst>
          </p:cNvPr>
          <p:cNvCxnSpPr>
            <a:cxnSpLocks/>
            <a:stCxn id="30" idx="1"/>
          </p:cNvCxnSpPr>
          <p:nvPr/>
        </p:nvCxnSpPr>
        <p:spPr>
          <a:xfrm flipH="1">
            <a:off x="1750979" y="1594247"/>
            <a:ext cx="6971818" cy="4300715"/>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30" name="Textfeld 29">
            <a:extLst>
              <a:ext uri="{FF2B5EF4-FFF2-40B4-BE49-F238E27FC236}">
                <a16:creationId xmlns:a16="http://schemas.microsoft.com/office/drawing/2014/main" id="{C69AB531-918A-41FD-8201-45D6F60C5EC2}"/>
              </a:ext>
            </a:extLst>
          </p:cNvPr>
          <p:cNvSpPr txBox="1"/>
          <p:nvPr/>
        </p:nvSpPr>
        <p:spPr>
          <a:xfrm>
            <a:off x="8722797" y="1409581"/>
            <a:ext cx="3172151" cy="369332"/>
          </a:xfrm>
          <a:prstGeom prst="rect">
            <a:avLst/>
          </a:prstGeom>
          <a:noFill/>
        </p:spPr>
        <p:txBody>
          <a:bodyPr wrap="square" rtlCol="0">
            <a:spAutoFit/>
          </a:bodyPr>
          <a:lstStyle/>
          <a:p>
            <a:r>
              <a:rPr lang="de-DE" dirty="0"/>
              <a:t>Aus- oder Einzahlung erstellen</a:t>
            </a:r>
            <a:endParaRPr lang="LID4096" dirty="0"/>
          </a:p>
        </p:txBody>
      </p:sp>
      <mc:AlternateContent xmlns:mc="http://schemas.openxmlformats.org/markup-compatibility/2006" xmlns:pslz="http://schemas.microsoft.com/office/powerpoint/2016/slidezoom">
        <mc:Choice Requires="pslz">
          <p:graphicFrame>
            <p:nvGraphicFramePr>
              <p:cNvPr id="8" name="Folienzoom 7">
                <a:extLst>
                  <a:ext uri="{FF2B5EF4-FFF2-40B4-BE49-F238E27FC236}">
                    <a16:creationId xmlns:a16="http://schemas.microsoft.com/office/drawing/2014/main" id="{D29563EB-759E-42B6-9C4F-B25C22AA0A3F}"/>
                  </a:ext>
                </a:extLst>
              </p:cNvPr>
              <p:cNvGraphicFramePr>
                <a:graphicFrameLocks noChangeAspect="1"/>
              </p:cNvGraphicFramePr>
              <p:nvPr>
                <p:extLst>
                  <p:ext uri="{D42A27DB-BD31-4B8C-83A1-F6EECF244321}">
                    <p14:modId xmlns:p14="http://schemas.microsoft.com/office/powerpoint/2010/main" val="2564905088"/>
                  </p:ext>
                </p:extLst>
              </p:nvPr>
            </p:nvGraphicFramePr>
            <p:xfrm>
              <a:off x="8225619" y="4480719"/>
              <a:ext cx="3048000" cy="1714500"/>
            </p:xfrm>
            <a:graphic>
              <a:graphicData uri="http://schemas.microsoft.com/office/powerpoint/2016/slidezoom">
                <pslz:sldZm>
                  <pslz:sldZmObj sldId="280" cId="800468409">
                    <pslz:zmPr id="{BC5282D6-C8F6-4A89-AEEF-8FEDB5DA4713}"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8" name="Folienzoom 7">
                <a:extLst>
                  <a:ext uri="{FF2B5EF4-FFF2-40B4-BE49-F238E27FC236}">
                    <a16:creationId xmlns:a16="http://schemas.microsoft.com/office/drawing/2014/main" id="{D29563EB-759E-42B6-9C4F-B25C22AA0A3F}"/>
                  </a:ext>
                </a:extLst>
              </p:cNvPr>
              <p:cNvPicPr>
                <a:picLocks noGrp="1" noRot="1" noChangeAspect="1" noMove="1" noResize="1" noEditPoints="1" noAdjustHandles="1" noChangeArrowheads="1" noChangeShapeType="1"/>
              </p:cNvPicPr>
              <p:nvPr/>
            </p:nvPicPr>
            <p:blipFill>
              <a:blip r:embed="rId4"/>
              <a:stretch>
                <a:fillRect/>
              </a:stretch>
            </p:blipFill>
            <p:spPr>
              <a:xfrm>
                <a:off x="8225619" y="4480719"/>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145574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Lastschriften / Überweisungen</a:t>
            </a:r>
            <a:endParaRPr lang="LID4096" dirty="0"/>
          </a:p>
        </p:txBody>
      </p:sp>
      <p:sp>
        <p:nvSpPr>
          <p:cNvPr id="16" name="Inhaltsplatzhalter 2">
            <a:extLst>
              <a:ext uri="{FF2B5EF4-FFF2-40B4-BE49-F238E27FC236}">
                <a16:creationId xmlns:a16="http://schemas.microsoft.com/office/drawing/2014/main" id="{83A37C1E-69FB-4144-8186-4CBF9EC17C2B}"/>
              </a:ext>
            </a:extLst>
          </p:cNvPr>
          <p:cNvSpPr>
            <a:spLocks noGrp="1"/>
          </p:cNvSpPr>
          <p:nvPr>
            <p:ph idx="1"/>
          </p:nvPr>
        </p:nvSpPr>
        <p:spPr>
          <a:xfrm>
            <a:off x="838200" y="1437335"/>
            <a:ext cx="10515600" cy="4739628"/>
          </a:xfrm>
        </p:spPr>
        <p:txBody>
          <a:bodyPr/>
          <a:lstStyle/>
          <a:p>
            <a:pPr marL="0" indent="0">
              <a:buNone/>
            </a:pPr>
            <a:r>
              <a:rPr lang="de-DE" dirty="0"/>
              <a:t>Einzellastschriften oder Überweisungen können über </a:t>
            </a:r>
            <a:br>
              <a:rPr lang="de-DE" dirty="0"/>
            </a:br>
            <a:r>
              <a:rPr lang="de-DE" dirty="0"/>
              <a:t>Buchungen -&gt; Einzelbuchung erstellt werden</a:t>
            </a:r>
          </a:p>
          <a:p>
            <a:pPr marL="0" indent="0">
              <a:buNone/>
            </a:pPr>
            <a:r>
              <a:rPr lang="de-DE" dirty="0"/>
              <a:t>Bei Lastschriften oder Lieferanten, werden die Mandatsinformationen automatisch ausgefüllt. Bei Fremdkontakten müssen Sie die Daten vom ausgefüllten SEPA Mandat übernehmen.</a:t>
            </a:r>
          </a:p>
          <a:p>
            <a:pPr marL="0" indent="0">
              <a:buNone/>
            </a:pPr>
            <a:r>
              <a:rPr lang="de-DE" dirty="0"/>
              <a:t>Lastschriften oder Überweisungen können aus mehreren Buchungen bestehen.</a:t>
            </a:r>
          </a:p>
          <a:p>
            <a:pPr marL="0" indent="0">
              <a:buNone/>
            </a:pPr>
            <a:r>
              <a:rPr lang="de-DE" dirty="0"/>
              <a:t>Nach dem erstellen werden die Aufträge im Bankenübertrag an die Bank(en) versendet. </a:t>
            </a:r>
            <a:endParaRPr lang="LID4096" dirty="0"/>
          </a:p>
        </p:txBody>
      </p:sp>
    </p:spTree>
    <p:extLst>
      <p:ext uri="{BB962C8B-B14F-4D97-AF65-F5344CB8AC3E}">
        <p14:creationId xmlns:p14="http://schemas.microsoft.com/office/powerpoint/2010/main" val="114746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Lastschriften / Überweisungen</a:t>
            </a:r>
            <a:endParaRPr lang="LID4096" dirty="0"/>
          </a:p>
        </p:txBody>
      </p:sp>
      <p:pic>
        <p:nvPicPr>
          <p:cNvPr id="4" name="Grafik 3">
            <a:extLst>
              <a:ext uri="{FF2B5EF4-FFF2-40B4-BE49-F238E27FC236}">
                <a16:creationId xmlns:a16="http://schemas.microsoft.com/office/drawing/2014/main" id="{B100B834-3FDB-4A49-B31B-C65B57905F3B}"/>
              </a:ext>
            </a:extLst>
          </p:cNvPr>
          <p:cNvPicPr>
            <a:picLocks noChangeAspect="1"/>
          </p:cNvPicPr>
          <p:nvPr/>
        </p:nvPicPr>
        <p:blipFill>
          <a:blip r:embed="rId2"/>
          <a:stretch>
            <a:fillRect/>
          </a:stretch>
        </p:blipFill>
        <p:spPr>
          <a:xfrm>
            <a:off x="838200" y="1523496"/>
            <a:ext cx="5671783" cy="4809209"/>
          </a:xfrm>
          <a:prstGeom prst="rect">
            <a:avLst/>
          </a:prstGeom>
        </p:spPr>
      </p:pic>
      <p:sp>
        <p:nvSpPr>
          <p:cNvPr id="5" name="Textfeld 4">
            <a:extLst>
              <a:ext uri="{FF2B5EF4-FFF2-40B4-BE49-F238E27FC236}">
                <a16:creationId xmlns:a16="http://schemas.microsoft.com/office/drawing/2014/main" id="{B8E2453C-6B48-4F73-B06B-7567E95ADB63}"/>
              </a:ext>
            </a:extLst>
          </p:cNvPr>
          <p:cNvSpPr txBox="1"/>
          <p:nvPr/>
        </p:nvSpPr>
        <p:spPr>
          <a:xfrm>
            <a:off x="7733489" y="1371600"/>
            <a:ext cx="4027251" cy="369332"/>
          </a:xfrm>
          <a:prstGeom prst="rect">
            <a:avLst/>
          </a:prstGeom>
          <a:noFill/>
        </p:spPr>
        <p:txBody>
          <a:bodyPr wrap="square" rtlCol="0">
            <a:spAutoFit/>
          </a:bodyPr>
          <a:lstStyle/>
          <a:p>
            <a:r>
              <a:rPr lang="de-DE" dirty="0"/>
              <a:t>Konto für den ZV</a:t>
            </a:r>
          </a:p>
        </p:txBody>
      </p:sp>
      <p:cxnSp>
        <p:nvCxnSpPr>
          <p:cNvPr id="6" name="Gerade Verbindung mit Pfeil 5">
            <a:extLst>
              <a:ext uri="{FF2B5EF4-FFF2-40B4-BE49-F238E27FC236}">
                <a16:creationId xmlns:a16="http://schemas.microsoft.com/office/drawing/2014/main" id="{3AB788D4-9F10-4479-BEE9-3D30235804D7}"/>
              </a:ext>
            </a:extLst>
          </p:cNvPr>
          <p:cNvCxnSpPr>
            <a:cxnSpLocks/>
            <a:stCxn id="5" idx="1"/>
          </p:cNvCxnSpPr>
          <p:nvPr/>
        </p:nvCxnSpPr>
        <p:spPr>
          <a:xfrm flipH="1">
            <a:off x="3784060" y="1556266"/>
            <a:ext cx="3949429" cy="340628"/>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0" name="Gerade Verbindung mit Pfeil 9">
            <a:extLst>
              <a:ext uri="{FF2B5EF4-FFF2-40B4-BE49-F238E27FC236}">
                <a16:creationId xmlns:a16="http://schemas.microsoft.com/office/drawing/2014/main" id="{1FDA4B45-FF42-4211-86DB-0E09695D1B5B}"/>
              </a:ext>
            </a:extLst>
          </p:cNvPr>
          <p:cNvCxnSpPr>
            <a:cxnSpLocks/>
          </p:cNvCxnSpPr>
          <p:nvPr/>
        </p:nvCxnSpPr>
        <p:spPr>
          <a:xfrm flipH="1" flipV="1">
            <a:off x="3696511" y="2081560"/>
            <a:ext cx="4036978" cy="28704"/>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2" name="Textfeld 11">
            <a:extLst>
              <a:ext uri="{FF2B5EF4-FFF2-40B4-BE49-F238E27FC236}">
                <a16:creationId xmlns:a16="http://schemas.microsoft.com/office/drawing/2014/main" id="{EA1546BD-B55B-44B5-8FFC-8B87AB601FAB}"/>
              </a:ext>
            </a:extLst>
          </p:cNvPr>
          <p:cNvSpPr txBox="1"/>
          <p:nvPr/>
        </p:nvSpPr>
        <p:spPr>
          <a:xfrm>
            <a:off x="7733489" y="1792998"/>
            <a:ext cx="3051209" cy="1754326"/>
          </a:xfrm>
          <a:prstGeom prst="rect">
            <a:avLst/>
          </a:prstGeom>
          <a:noFill/>
        </p:spPr>
        <p:txBody>
          <a:bodyPr wrap="square" rtlCol="0">
            <a:spAutoFit/>
          </a:bodyPr>
          <a:lstStyle/>
          <a:p>
            <a:r>
              <a:rPr lang="de-DE" dirty="0"/>
              <a:t>Freie Buchungspartner Eingabe. Mitglieder können durch tippen des Namens vorausgewählt werden. Bei gespeicherten Lieferanten Schaltfläche nutzen</a:t>
            </a:r>
            <a:endParaRPr lang="LID4096" dirty="0"/>
          </a:p>
        </p:txBody>
      </p:sp>
      <p:sp>
        <p:nvSpPr>
          <p:cNvPr id="13" name="Textfeld 12">
            <a:extLst>
              <a:ext uri="{FF2B5EF4-FFF2-40B4-BE49-F238E27FC236}">
                <a16:creationId xmlns:a16="http://schemas.microsoft.com/office/drawing/2014/main" id="{ED9B2D49-6FB4-49A0-ACEF-44E333CBC0A1}"/>
              </a:ext>
            </a:extLst>
          </p:cNvPr>
          <p:cNvSpPr txBox="1"/>
          <p:nvPr/>
        </p:nvSpPr>
        <p:spPr>
          <a:xfrm>
            <a:off x="7733488" y="3547324"/>
            <a:ext cx="3051209" cy="1477328"/>
          </a:xfrm>
          <a:prstGeom prst="rect">
            <a:avLst/>
          </a:prstGeom>
          <a:noFill/>
        </p:spPr>
        <p:txBody>
          <a:bodyPr wrap="square" rtlCol="0">
            <a:spAutoFit/>
          </a:bodyPr>
          <a:lstStyle/>
          <a:p>
            <a:r>
              <a:rPr lang="de-DE" dirty="0"/>
              <a:t>Wenn im Buchungspartner ein Mitglied gewählt wurde, kann mit dieser Option eine Einnahme als Beitrags dieses Mitglieds gebucht werden</a:t>
            </a:r>
            <a:endParaRPr lang="LID4096" dirty="0"/>
          </a:p>
        </p:txBody>
      </p:sp>
      <p:cxnSp>
        <p:nvCxnSpPr>
          <p:cNvPr id="15" name="Gerade Verbindung mit Pfeil 14">
            <a:extLst>
              <a:ext uri="{FF2B5EF4-FFF2-40B4-BE49-F238E27FC236}">
                <a16:creationId xmlns:a16="http://schemas.microsoft.com/office/drawing/2014/main" id="{1B74534D-EC8F-4AFD-BA6F-FCCA01FEEF84}"/>
              </a:ext>
            </a:extLst>
          </p:cNvPr>
          <p:cNvCxnSpPr>
            <a:cxnSpLocks/>
            <a:stCxn id="13" idx="1"/>
          </p:cNvCxnSpPr>
          <p:nvPr/>
        </p:nvCxnSpPr>
        <p:spPr>
          <a:xfrm flipH="1" flipV="1">
            <a:off x="2996119" y="2236522"/>
            <a:ext cx="4737369" cy="2049466"/>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8" name="Textfeld 17">
            <a:extLst>
              <a:ext uri="{FF2B5EF4-FFF2-40B4-BE49-F238E27FC236}">
                <a16:creationId xmlns:a16="http://schemas.microsoft.com/office/drawing/2014/main" id="{86FA0FAC-42A7-45D8-98A3-BD42A776C55C}"/>
              </a:ext>
            </a:extLst>
          </p:cNvPr>
          <p:cNvSpPr txBox="1"/>
          <p:nvPr/>
        </p:nvSpPr>
        <p:spPr>
          <a:xfrm>
            <a:off x="7733488" y="4412246"/>
            <a:ext cx="3051209" cy="2308324"/>
          </a:xfrm>
          <a:prstGeom prst="rect">
            <a:avLst/>
          </a:prstGeom>
          <a:noFill/>
        </p:spPr>
        <p:txBody>
          <a:bodyPr wrap="square" rtlCol="0">
            <a:spAutoFit/>
          </a:bodyPr>
          <a:lstStyle/>
          <a:p>
            <a:r>
              <a:rPr lang="de-DE" dirty="0"/>
              <a:t>Wenn eine Lastschrift gezogen werden soll, sind die Mandatsreferenz und das „erhalten am“ Datum auszufüllen. Bei Mitgliedern erfolgt das automatisch. Bei Fremdkontakten muss eine Referenz „erfunden“ werden.</a:t>
            </a:r>
            <a:endParaRPr lang="LID4096" dirty="0"/>
          </a:p>
        </p:txBody>
      </p:sp>
      <p:cxnSp>
        <p:nvCxnSpPr>
          <p:cNvPr id="19" name="Gerade Verbindung mit Pfeil 18">
            <a:extLst>
              <a:ext uri="{FF2B5EF4-FFF2-40B4-BE49-F238E27FC236}">
                <a16:creationId xmlns:a16="http://schemas.microsoft.com/office/drawing/2014/main" id="{3B09A9E9-7D9B-4055-B51A-FB4C1B799B62}"/>
              </a:ext>
            </a:extLst>
          </p:cNvPr>
          <p:cNvCxnSpPr>
            <a:cxnSpLocks/>
            <a:stCxn id="18" idx="1"/>
          </p:cNvCxnSpPr>
          <p:nvPr/>
        </p:nvCxnSpPr>
        <p:spPr>
          <a:xfrm flipH="1" flipV="1">
            <a:off x="2538920" y="2425254"/>
            <a:ext cx="5194568" cy="3141154"/>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2433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8"/>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2" grpId="0"/>
      <p:bldP spid="12" grpId="1"/>
      <p:bldP spid="13" grpId="0"/>
      <p:bldP spid="13" grpId="1"/>
      <p:bldP spid="18" grpId="0"/>
      <p:bldP spid="18"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Lastschriften / Überweisungen</a:t>
            </a:r>
            <a:endParaRPr lang="LID4096" dirty="0"/>
          </a:p>
        </p:txBody>
      </p:sp>
      <p:pic>
        <p:nvPicPr>
          <p:cNvPr id="4" name="Grafik 3">
            <a:extLst>
              <a:ext uri="{FF2B5EF4-FFF2-40B4-BE49-F238E27FC236}">
                <a16:creationId xmlns:a16="http://schemas.microsoft.com/office/drawing/2014/main" id="{B100B834-3FDB-4A49-B31B-C65B57905F3B}"/>
              </a:ext>
            </a:extLst>
          </p:cNvPr>
          <p:cNvPicPr>
            <a:picLocks noChangeAspect="1"/>
          </p:cNvPicPr>
          <p:nvPr/>
        </p:nvPicPr>
        <p:blipFill>
          <a:blip r:embed="rId2"/>
          <a:stretch>
            <a:fillRect/>
          </a:stretch>
        </p:blipFill>
        <p:spPr>
          <a:xfrm>
            <a:off x="838200" y="1523496"/>
            <a:ext cx="5671783" cy="4809209"/>
          </a:xfrm>
          <a:prstGeom prst="rect">
            <a:avLst/>
          </a:prstGeom>
        </p:spPr>
      </p:pic>
      <p:sp>
        <p:nvSpPr>
          <p:cNvPr id="5" name="Textfeld 4">
            <a:extLst>
              <a:ext uri="{FF2B5EF4-FFF2-40B4-BE49-F238E27FC236}">
                <a16:creationId xmlns:a16="http://schemas.microsoft.com/office/drawing/2014/main" id="{B8E2453C-6B48-4F73-B06B-7567E95ADB63}"/>
              </a:ext>
            </a:extLst>
          </p:cNvPr>
          <p:cNvSpPr txBox="1"/>
          <p:nvPr/>
        </p:nvSpPr>
        <p:spPr>
          <a:xfrm>
            <a:off x="7733489" y="1371600"/>
            <a:ext cx="4027251" cy="2308324"/>
          </a:xfrm>
          <a:prstGeom prst="rect">
            <a:avLst/>
          </a:prstGeom>
          <a:noFill/>
        </p:spPr>
        <p:txBody>
          <a:bodyPr wrap="square" rtlCol="0">
            <a:spAutoFit/>
          </a:bodyPr>
          <a:lstStyle/>
          <a:p>
            <a:r>
              <a:rPr lang="de-DE" dirty="0"/>
              <a:t>Kontoinformationen des Zahlungspartners. Bei Lieferanten und Mitgliedern werden diese Daten automatisch übernommen. Bei Fremdkontakten muss nur die IBAN abgetippt werden, IBC und die Institutsbezeichnung erfolgen automatisch bei verlassen des Feldes.</a:t>
            </a:r>
          </a:p>
        </p:txBody>
      </p:sp>
      <p:cxnSp>
        <p:nvCxnSpPr>
          <p:cNvPr id="6" name="Gerade Verbindung mit Pfeil 5">
            <a:extLst>
              <a:ext uri="{FF2B5EF4-FFF2-40B4-BE49-F238E27FC236}">
                <a16:creationId xmlns:a16="http://schemas.microsoft.com/office/drawing/2014/main" id="{3AB788D4-9F10-4479-BEE9-3D30235804D7}"/>
              </a:ext>
            </a:extLst>
          </p:cNvPr>
          <p:cNvCxnSpPr>
            <a:cxnSpLocks/>
            <a:stCxn id="5" idx="1"/>
          </p:cNvCxnSpPr>
          <p:nvPr/>
        </p:nvCxnSpPr>
        <p:spPr>
          <a:xfrm flipH="1">
            <a:off x="3784061" y="2525762"/>
            <a:ext cx="3949428" cy="3261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4" name="Textfeld 13">
            <a:extLst>
              <a:ext uri="{FF2B5EF4-FFF2-40B4-BE49-F238E27FC236}">
                <a16:creationId xmlns:a16="http://schemas.microsoft.com/office/drawing/2014/main" id="{49913D5C-E50A-4C08-8F0E-4FC10C47674C}"/>
              </a:ext>
            </a:extLst>
          </p:cNvPr>
          <p:cNvSpPr txBox="1"/>
          <p:nvPr/>
        </p:nvSpPr>
        <p:spPr>
          <a:xfrm>
            <a:off x="7733489" y="3640535"/>
            <a:ext cx="3232153" cy="1200329"/>
          </a:xfrm>
          <a:prstGeom prst="rect">
            <a:avLst/>
          </a:prstGeom>
          <a:noFill/>
        </p:spPr>
        <p:txBody>
          <a:bodyPr wrap="square" rtlCol="0">
            <a:spAutoFit/>
          </a:bodyPr>
          <a:lstStyle/>
          <a:p>
            <a:r>
              <a:rPr lang="de-DE" dirty="0"/>
              <a:t>Wenn ein bestehendes Buchungsmuster (Vorlage) verwendet werden soll, kann diese hier ausgewählt werden</a:t>
            </a:r>
            <a:endParaRPr lang="LID4096" dirty="0"/>
          </a:p>
        </p:txBody>
      </p:sp>
      <p:cxnSp>
        <p:nvCxnSpPr>
          <p:cNvPr id="16" name="Gerade Verbindung mit Pfeil 15">
            <a:extLst>
              <a:ext uri="{FF2B5EF4-FFF2-40B4-BE49-F238E27FC236}">
                <a16:creationId xmlns:a16="http://schemas.microsoft.com/office/drawing/2014/main" id="{2820667D-A64C-4F16-AEE5-8339A924E811}"/>
              </a:ext>
            </a:extLst>
          </p:cNvPr>
          <p:cNvCxnSpPr>
            <a:cxnSpLocks/>
            <a:stCxn id="14" idx="1"/>
          </p:cNvCxnSpPr>
          <p:nvPr/>
        </p:nvCxnSpPr>
        <p:spPr>
          <a:xfrm flipH="1" flipV="1">
            <a:off x="3784061" y="2859932"/>
            <a:ext cx="3949428" cy="1380768"/>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3319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4" grpId="0"/>
      <p:bldP spid="14"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Lastschriften / Überweisungen</a:t>
            </a:r>
            <a:endParaRPr lang="LID4096" dirty="0"/>
          </a:p>
        </p:txBody>
      </p:sp>
      <p:pic>
        <p:nvPicPr>
          <p:cNvPr id="4" name="Grafik 3">
            <a:extLst>
              <a:ext uri="{FF2B5EF4-FFF2-40B4-BE49-F238E27FC236}">
                <a16:creationId xmlns:a16="http://schemas.microsoft.com/office/drawing/2014/main" id="{B100B834-3FDB-4A49-B31B-C65B57905F3B}"/>
              </a:ext>
            </a:extLst>
          </p:cNvPr>
          <p:cNvPicPr>
            <a:picLocks noChangeAspect="1"/>
          </p:cNvPicPr>
          <p:nvPr/>
        </p:nvPicPr>
        <p:blipFill>
          <a:blip r:embed="rId2"/>
          <a:stretch>
            <a:fillRect/>
          </a:stretch>
        </p:blipFill>
        <p:spPr>
          <a:xfrm>
            <a:off x="838200" y="1523496"/>
            <a:ext cx="5671783" cy="4809209"/>
          </a:xfrm>
          <a:prstGeom prst="rect">
            <a:avLst/>
          </a:prstGeom>
        </p:spPr>
      </p:pic>
      <p:cxnSp>
        <p:nvCxnSpPr>
          <p:cNvPr id="14" name="Gerade Verbindung mit Pfeil 13">
            <a:extLst>
              <a:ext uri="{FF2B5EF4-FFF2-40B4-BE49-F238E27FC236}">
                <a16:creationId xmlns:a16="http://schemas.microsoft.com/office/drawing/2014/main" id="{4D6F2B8A-886C-4C13-91A3-EFFB13E92C02}"/>
              </a:ext>
            </a:extLst>
          </p:cNvPr>
          <p:cNvCxnSpPr>
            <a:cxnSpLocks/>
            <a:stCxn id="16" idx="1"/>
          </p:cNvCxnSpPr>
          <p:nvPr/>
        </p:nvCxnSpPr>
        <p:spPr>
          <a:xfrm flipH="1">
            <a:off x="2480553" y="1787381"/>
            <a:ext cx="6268876" cy="116010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6" name="Textfeld 15">
            <a:extLst>
              <a:ext uri="{FF2B5EF4-FFF2-40B4-BE49-F238E27FC236}">
                <a16:creationId xmlns:a16="http://schemas.microsoft.com/office/drawing/2014/main" id="{CD4B6A02-51C4-467C-A121-D62FE1406623}"/>
              </a:ext>
            </a:extLst>
          </p:cNvPr>
          <p:cNvSpPr txBox="1"/>
          <p:nvPr/>
        </p:nvSpPr>
        <p:spPr>
          <a:xfrm>
            <a:off x="8749429" y="1325716"/>
            <a:ext cx="3232153" cy="923330"/>
          </a:xfrm>
          <a:prstGeom prst="rect">
            <a:avLst/>
          </a:prstGeom>
          <a:noFill/>
        </p:spPr>
        <p:txBody>
          <a:bodyPr wrap="square" rtlCol="0">
            <a:spAutoFit/>
          </a:bodyPr>
          <a:lstStyle/>
          <a:p>
            <a:r>
              <a:rPr lang="de-DE" dirty="0"/>
              <a:t>Das Beitragsfeld ist inaktiv, hier werden die Beträge der Einzelposten summiert</a:t>
            </a:r>
            <a:endParaRPr lang="LID4096" dirty="0"/>
          </a:p>
        </p:txBody>
      </p:sp>
      <p:cxnSp>
        <p:nvCxnSpPr>
          <p:cNvPr id="17" name="Gerade Verbindung mit Pfeil 16">
            <a:extLst>
              <a:ext uri="{FF2B5EF4-FFF2-40B4-BE49-F238E27FC236}">
                <a16:creationId xmlns:a16="http://schemas.microsoft.com/office/drawing/2014/main" id="{09B64EC8-094D-49B3-95B8-8319B701AFB7}"/>
              </a:ext>
            </a:extLst>
          </p:cNvPr>
          <p:cNvCxnSpPr>
            <a:cxnSpLocks/>
            <a:stCxn id="20" idx="1"/>
          </p:cNvCxnSpPr>
          <p:nvPr/>
        </p:nvCxnSpPr>
        <p:spPr>
          <a:xfrm flipH="1" flipV="1">
            <a:off x="2947481" y="3307404"/>
            <a:ext cx="5878708" cy="1829756"/>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20" name="Textfeld 19">
            <a:extLst>
              <a:ext uri="{FF2B5EF4-FFF2-40B4-BE49-F238E27FC236}">
                <a16:creationId xmlns:a16="http://schemas.microsoft.com/office/drawing/2014/main" id="{812C2843-597C-4881-BA0B-7B2D1C466735}"/>
              </a:ext>
            </a:extLst>
          </p:cNvPr>
          <p:cNvSpPr txBox="1"/>
          <p:nvPr/>
        </p:nvSpPr>
        <p:spPr>
          <a:xfrm>
            <a:off x="8826189" y="3429000"/>
            <a:ext cx="3365811" cy="3416320"/>
          </a:xfrm>
          <a:prstGeom prst="rect">
            <a:avLst/>
          </a:prstGeom>
          <a:noFill/>
        </p:spPr>
        <p:txBody>
          <a:bodyPr wrap="square" rtlCol="0">
            <a:spAutoFit/>
          </a:bodyPr>
          <a:lstStyle/>
          <a:p>
            <a:r>
              <a:rPr lang="de-DE" dirty="0"/>
              <a:t>Wenn der Gesamtposten eine Einnahme darstellt, können Sie mit dieser Option eine Rechnung für den Gesamtbetrag erstellen. Der Verwendungszweck wird als Rechnungspositionsbeschreibung. Mit der Zusatzoption „drucken“ wird nach der Erstellung die Rechnung sofort gedruckt. Mit der Option in Belegarchiv speichern, wird das Dokument im gewählten Archiv abgelegt</a:t>
            </a:r>
            <a:endParaRPr lang="LID4096" dirty="0"/>
          </a:p>
        </p:txBody>
      </p:sp>
      <p:cxnSp>
        <p:nvCxnSpPr>
          <p:cNvPr id="21" name="Gerade Verbindung mit Pfeil 20">
            <a:extLst>
              <a:ext uri="{FF2B5EF4-FFF2-40B4-BE49-F238E27FC236}">
                <a16:creationId xmlns:a16="http://schemas.microsoft.com/office/drawing/2014/main" id="{13F01D7A-887C-492B-83C6-5D1847B5D231}"/>
              </a:ext>
            </a:extLst>
          </p:cNvPr>
          <p:cNvCxnSpPr>
            <a:cxnSpLocks/>
            <a:stCxn id="22" idx="1"/>
          </p:cNvCxnSpPr>
          <p:nvPr/>
        </p:nvCxnSpPr>
        <p:spPr>
          <a:xfrm flipH="1">
            <a:off x="2500010" y="2861598"/>
            <a:ext cx="6252990" cy="241525"/>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22" name="Textfeld 21">
            <a:extLst>
              <a:ext uri="{FF2B5EF4-FFF2-40B4-BE49-F238E27FC236}">
                <a16:creationId xmlns:a16="http://schemas.microsoft.com/office/drawing/2014/main" id="{31BCB3D6-BFA0-4369-9ABF-7E2C37BBAA55}"/>
              </a:ext>
            </a:extLst>
          </p:cNvPr>
          <p:cNvSpPr txBox="1"/>
          <p:nvPr/>
        </p:nvSpPr>
        <p:spPr>
          <a:xfrm>
            <a:off x="8753000" y="2261433"/>
            <a:ext cx="3232153" cy="1200329"/>
          </a:xfrm>
          <a:prstGeom prst="rect">
            <a:avLst/>
          </a:prstGeom>
          <a:noFill/>
        </p:spPr>
        <p:txBody>
          <a:bodyPr wrap="square" rtlCol="0">
            <a:spAutoFit/>
          </a:bodyPr>
          <a:lstStyle/>
          <a:p>
            <a:r>
              <a:rPr lang="de-DE" dirty="0"/>
              <a:t>Hier tragen Sie das Buchungsdatum ein, also den Tag, an dem die Barzahlung stattgefunden hat</a:t>
            </a:r>
            <a:endParaRPr lang="LID4096" dirty="0"/>
          </a:p>
        </p:txBody>
      </p:sp>
    </p:spTree>
    <p:extLst>
      <p:ext uri="{BB962C8B-B14F-4D97-AF65-F5344CB8AC3E}">
        <p14:creationId xmlns:p14="http://schemas.microsoft.com/office/powerpoint/2010/main" val="58371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0" grpId="0"/>
      <p:bldP spid="20" grpId="1"/>
      <p:bldP spid="22" grpId="0"/>
      <p:bldP spid="22"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Lastschriften / Überweisungen</a:t>
            </a:r>
            <a:endParaRPr lang="LID4096" dirty="0"/>
          </a:p>
        </p:txBody>
      </p:sp>
      <p:pic>
        <p:nvPicPr>
          <p:cNvPr id="4" name="Grafik 3">
            <a:extLst>
              <a:ext uri="{FF2B5EF4-FFF2-40B4-BE49-F238E27FC236}">
                <a16:creationId xmlns:a16="http://schemas.microsoft.com/office/drawing/2014/main" id="{B100B834-3FDB-4A49-B31B-C65B57905F3B}"/>
              </a:ext>
            </a:extLst>
          </p:cNvPr>
          <p:cNvPicPr>
            <a:picLocks noChangeAspect="1"/>
          </p:cNvPicPr>
          <p:nvPr/>
        </p:nvPicPr>
        <p:blipFill>
          <a:blip r:embed="rId2"/>
          <a:stretch>
            <a:fillRect/>
          </a:stretch>
        </p:blipFill>
        <p:spPr>
          <a:xfrm>
            <a:off x="838200" y="1523496"/>
            <a:ext cx="5671783" cy="4809209"/>
          </a:xfrm>
          <a:prstGeom prst="rect">
            <a:avLst/>
          </a:prstGeom>
        </p:spPr>
      </p:pic>
      <p:cxnSp>
        <p:nvCxnSpPr>
          <p:cNvPr id="14" name="Gerade Verbindung mit Pfeil 13">
            <a:extLst>
              <a:ext uri="{FF2B5EF4-FFF2-40B4-BE49-F238E27FC236}">
                <a16:creationId xmlns:a16="http://schemas.microsoft.com/office/drawing/2014/main" id="{38652867-3280-4B96-BE50-539BA931B30C}"/>
              </a:ext>
            </a:extLst>
          </p:cNvPr>
          <p:cNvCxnSpPr>
            <a:cxnSpLocks/>
            <a:stCxn id="17" idx="1"/>
          </p:cNvCxnSpPr>
          <p:nvPr/>
        </p:nvCxnSpPr>
        <p:spPr>
          <a:xfrm flipH="1">
            <a:off x="2616741" y="1871246"/>
            <a:ext cx="6106056" cy="147506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6" name="Gerade Verbindung mit Pfeil 15">
            <a:extLst>
              <a:ext uri="{FF2B5EF4-FFF2-40B4-BE49-F238E27FC236}">
                <a16:creationId xmlns:a16="http://schemas.microsoft.com/office/drawing/2014/main" id="{849E09BC-C7AB-4FCA-A774-BF11C94692D0}"/>
              </a:ext>
            </a:extLst>
          </p:cNvPr>
          <p:cNvCxnSpPr>
            <a:cxnSpLocks/>
            <a:stCxn id="20" idx="1"/>
          </p:cNvCxnSpPr>
          <p:nvPr/>
        </p:nvCxnSpPr>
        <p:spPr>
          <a:xfrm flipH="1">
            <a:off x="2480553" y="2816556"/>
            <a:ext cx="6242244" cy="69513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7" name="Textfeld 16">
            <a:extLst>
              <a:ext uri="{FF2B5EF4-FFF2-40B4-BE49-F238E27FC236}">
                <a16:creationId xmlns:a16="http://schemas.microsoft.com/office/drawing/2014/main" id="{97F0C5C5-2A69-48CA-ACC4-C42D46BA3376}"/>
              </a:ext>
            </a:extLst>
          </p:cNvPr>
          <p:cNvSpPr txBox="1"/>
          <p:nvPr/>
        </p:nvSpPr>
        <p:spPr>
          <a:xfrm>
            <a:off x="8722797" y="1409581"/>
            <a:ext cx="3172151" cy="923330"/>
          </a:xfrm>
          <a:prstGeom prst="rect">
            <a:avLst/>
          </a:prstGeom>
          <a:noFill/>
        </p:spPr>
        <p:txBody>
          <a:bodyPr wrap="square" rtlCol="0">
            <a:spAutoFit/>
          </a:bodyPr>
          <a:lstStyle/>
          <a:p>
            <a:r>
              <a:rPr lang="de-DE" dirty="0"/>
              <a:t>Für Lastschriften von Spenden können Sie hier eine Spendenquittung erstellen.</a:t>
            </a:r>
            <a:endParaRPr lang="LID4096" dirty="0"/>
          </a:p>
        </p:txBody>
      </p:sp>
      <p:sp>
        <p:nvSpPr>
          <p:cNvPr id="20" name="Textfeld 19">
            <a:extLst>
              <a:ext uri="{FF2B5EF4-FFF2-40B4-BE49-F238E27FC236}">
                <a16:creationId xmlns:a16="http://schemas.microsoft.com/office/drawing/2014/main" id="{DC4D8D39-E2F1-47CA-B5EE-0950FA6497A8}"/>
              </a:ext>
            </a:extLst>
          </p:cNvPr>
          <p:cNvSpPr txBox="1"/>
          <p:nvPr/>
        </p:nvSpPr>
        <p:spPr>
          <a:xfrm>
            <a:off x="8722797" y="2354891"/>
            <a:ext cx="3305809" cy="923330"/>
          </a:xfrm>
          <a:prstGeom prst="rect">
            <a:avLst/>
          </a:prstGeom>
          <a:noFill/>
        </p:spPr>
        <p:txBody>
          <a:bodyPr wrap="square" rtlCol="0">
            <a:spAutoFit/>
          </a:bodyPr>
          <a:lstStyle/>
          <a:p>
            <a:r>
              <a:rPr lang="de-DE" dirty="0"/>
              <a:t>Wenn Sie einen Zahlbeleg benötigen, können Sie diesen mit dieser Option erstellen.</a:t>
            </a:r>
            <a:endParaRPr lang="LID4096" dirty="0"/>
          </a:p>
        </p:txBody>
      </p:sp>
      <p:sp>
        <p:nvSpPr>
          <p:cNvPr id="21" name="Textfeld 20">
            <a:extLst>
              <a:ext uri="{FF2B5EF4-FFF2-40B4-BE49-F238E27FC236}">
                <a16:creationId xmlns:a16="http://schemas.microsoft.com/office/drawing/2014/main" id="{4CB46F99-894F-4296-A71F-C01C87ADD4F3}"/>
              </a:ext>
            </a:extLst>
          </p:cNvPr>
          <p:cNvSpPr txBox="1"/>
          <p:nvPr/>
        </p:nvSpPr>
        <p:spPr>
          <a:xfrm>
            <a:off x="8722797" y="3351725"/>
            <a:ext cx="3305809" cy="1477328"/>
          </a:xfrm>
          <a:prstGeom prst="rect">
            <a:avLst/>
          </a:prstGeom>
          <a:noFill/>
        </p:spPr>
        <p:txBody>
          <a:bodyPr wrap="square" rtlCol="0">
            <a:spAutoFit/>
          </a:bodyPr>
          <a:lstStyle/>
          <a:p>
            <a:r>
              <a:rPr lang="de-DE" dirty="0"/>
              <a:t>Hier erfassen Sie den Verwendungszweck für die Buchung, dieser wird auf dem Kontoauszug des Zahlungspartners angedruckt</a:t>
            </a:r>
            <a:endParaRPr lang="LID4096" dirty="0"/>
          </a:p>
        </p:txBody>
      </p:sp>
      <p:cxnSp>
        <p:nvCxnSpPr>
          <p:cNvPr id="22" name="Gerade Verbindung mit Pfeil 21">
            <a:extLst>
              <a:ext uri="{FF2B5EF4-FFF2-40B4-BE49-F238E27FC236}">
                <a16:creationId xmlns:a16="http://schemas.microsoft.com/office/drawing/2014/main" id="{6A6ED642-2E26-46CD-A15A-DF251910F2C7}"/>
              </a:ext>
            </a:extLst>
          </p:cNvPr>
          <p:cNvCxnSpPr>
            <a:cxnSpLocks/>
            <a:stCxn id="21" idx="1"/>
          </p:cNvCxnSpPr>
          <p:nvPr/>
        </p:nvCxnSpPr>
        <p:spPr>
          <a:xfrm flipH="1" flipV="1">
            <a:off x="3326860" y="3784060"/>
            <a:ext cx="5395937" cy="30632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23" name="Gerade Verbindung mit Pfeil 22">
            <a:extLst>
              <a:ext uri="{FF2B5EF4-FFF2-40B4-BE49-F238E27FC236}">
                <a16:creationId xmlns:a16="http://schemas.microsoft.com/office/drawing/2014/main" id="{FC77350F-BB7F-420E-B812-679FC15D3294}"/>
              </a:ext>
            </a:extLst>
          </p:cNvPr>
          <p:cNvCxnSpPr>
            <a:cxnSpLocks/>
            <a:stCxn id="24" idx="1"/>
          </p:cNvCxnSpPr>
          <p:nvPr/>
        </p:nvCxnSpPr>
        <p:spPr>
          <a:xfrm flipH="1" flipV="1">
            <a:off x="1945533" y="4189656"/>
            <a:ext cx="6777264" cy="1190744"/>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24" name="Textfeld 23">
            <a:extLst>
              <a:ext uri="{FF2B5EF4-FFF2-40B4-BE49-F238E27FC236}">
                <a16:creationId xmlns:a16="http://schemas.microsoft.com/office/drawing/2014/main" id="{EECD66E6-2064-4DDB-8CE8-F08BBECC425B}"/>
              </a:ext>
            </a:extLst>
          </p:cNvPr>
          <p:cNvSpPr txBox="1"/>
          <p:nvPr/>
        </p:nvSpPr>
        <p:spPr>
          <a:xfrm>
            <a:off x="8722797" y="4780235"/>
            <a:ext cx="3305809" cy="1200329"/>
          </a:xfrm>
          <a:prstGeom prst="rect">
            <a:avLst/>
          </a:prstGeom>
          <a:noFill/>
        </p:spPr>
        <p:txBody>
          <a:bodyPr wrap="square" rtlCol="0">
            <a:spAutoFit/>
          </a:bodyPr>
          <a:lstStyle/>
          <a:p>
            <a:r>
              <a:rPr lang="de-DE" dirty="0"/>
              <a:t>Um einzelne Buchungen der Zahlung hinzufügen zu können, erfassen Sie bitte die entsprechenden Posten</a:t>
            </a:r>
            <a:endParaRPr lang="LID4096" dirty="0"/>
          </a:p>
        </p:txBody>
      </p:sp>
      <p:cxnSp>
        <p:nvCxnSpPr>
          <p:cNvPr id="25" name="Gerade Verbindung mit Pfeil 24">
            <a:extLst>
              <a:ext uri="{FF2B5EF4-FFF2-40B4-BE49-F238E27FC236}">
                <a16:creationId xmlns:a16="http://schemas.microsoft.com/office/drawing/2014/main" id="{1A544772-BE04-48C3-B827-57623658C9B2}"/>
              </a:ext>
            </a:extLst>
          </p:cNvPr>
          <p:cNvCxnSpPr>
            <a:cxnSpLocks/>
            <a:stCxn id="24" idx="1"/>
          </p:cNvCxnSpPr>
          <p:nvPr/>
        </p:nvCxnSpPr>
        <p:spPr>
          <a:xfrm flipH="1">
            <a:off x="2247089" y="5380400"/>
            <a:ext cx="6475708" cy="835574"/>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9711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0"/>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4"/>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3"/>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0" grpId="0"/>
      <p:bldP spid="20" grpId="1"/>
      <p:bldP spid="21" grpId="0"/>
      <p:bldP spid="21" grpId="1"/>
      <p:bldP spid="24" grpId="0"/>
      <p:bldP spid="24"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Lastschriften / Überweisungen</a:t>
            </a:r>
            <a:endParaRPr lang="LID4096" dirty="0"/>
          </a:p>
        </p:txBody>
      </p:sp>
      <p:pic>
        <p:nvPicPr>
          <p:cNvPr id="3" name="Grafik 2">
            <a:extLst>
              <a:ext uri="{FF2B5EF4-FFF2-40B4-BE49-F238E27FC236}">
                <a16:creationId xmlns:a16="http://schemas.microsoft.com/office/drawing/2014/main" id="{8D8FF4ED-FCD3-4BE2-B8CD-04606FC2CAD0}"/>
              </a:ext>
            </a:extLst>
          </p:cNvPr>
          <p:cNvPicPr>
            <a:picLocks noChangeAspect="1"/>
          </p:cNvPicPr>
          <p:nvPr/>
        </p:nvPicPr>
        <p:blipFill>
          <a:blip r:embed="rId2"/>
          <a:stretch>
            <a:fillRect/>
          </a:stretch>
        </p:blipFill>
        <p:spPr>
          <a:xfrm>
            <a:off x="838200" y="1327488"/>
            <a:ext cx="6378040" cy="5165387"/>
          </a:xfrm>
          <a:prstGeom prst="rect">
            <a:avLst/>
          </a:prstGeom>
        </p:spPr>
      </p:pic>
      <p:grpSp>
        <p:nvGrpSpPr>
          <p:cNvPr id="15" name="Gruppieren 14">
            <a:extLst>
              <a:ext uri="{FF2B5EF4-FFF2-40B4-BE49-F238E27FC236}">
                <a16:creationId xmlns:a16="http://schemas.microsoft.com/office/drawing/2014/main" id="{041603B3-8ADA-4313-B209-4B6E881B5F4B}"/>
              </a:ext>
            </a:extLst>
          </p:cNvPr>
          <p:cNvGrpSpPr/>
          <p:nvPr/>
        </p:nvGrpSpPr>
        <p:grpSpPr>
          <a:xfrm>
            <a:off x="3968885" y="1459147"/>
            <a:ext cx="8040266" cy="1836857"/>
            <a:chOff x="3968885" y="1459147"/>
            <a:chExt cx="8040266" cy="1836857"/>
          </a:xfrm>
        </p:grpSpPr>
        <p:cxnSp>
          <p:nvCxnSpPr>
            <p:cNvPr id="18" name="Gerade Verbindung mit Pfeil 17">
              <a:extLst>
                <a:ext uri="{FF2B5EF4-FFF2-40B4-BE49-F238E27FC236}">
                  <a16:creationId xmlns:a16="http://schemas.microsoft.com/office/drawing/2014/main" id="{448D101C-7A38-435D-86E0-9A5E08D9E02F}"/>
                </a:ext>
              </a:extLst>
            </p:cNvPr>
            <p:cNvCxnSpPr>
              <a:cxnSpLocks/>
              <a:stCxn id="19" idx="1"/>
            </p:cNvCxnSpPr>
            <p:nvPr/>
          </p:nvCxnSpPr>
          <p:spPr>
            <a:xfrm flipH="1">
              <a:off x="3968885" y="2059312"/>
              <a:ext cx="4734457" cy="123669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9" name="Textfeld 18">
              <a:extLst>
                <a:ext uri="{FF2B5EF4-FFF2-40B4-BE49-F238E27FC236}">
                  <a16:creationId xmlns:a16="http://schemas.microsoft.com/office/drawing/2014/main" id="{919E0B5B-8A5B-4DC6-A1BF-5FC12BF585EA}"/>
                </a:ext>
              </a:extLst>
            </p:cNvPr>
            <p:cNvSpPr txBox="1"/>
            <p:nvPr/>
          </p:nvSpPr>
          <p:spPr>
            <a:xfrm>
              <a:off x="8703342" y="1459147"/>
              <a:ext cx="3305809" cy="1200329"/>
            </a:xfrm>
            <a:prstGeom prst="rect">
              <a:avLst/>
            </a:prstGeom>
            <a:noFill/>
          </p:spPr>
          <p:txBody>
            <a:bodyPr wrap="square" rtlCol="0">
              <a:spAutoFit/>
            </a:bodyPr>
            <a:lstStyle/>
            <a:p>
              <a:r>
                <a:rPr lang="de-DE" dirty="0"/>
                <a:t>Betrag erfassen, Lastschriften mit positiven Zahlen, Überweisungen mit negativen Zahlen, also mit einem vorgestellten „-“</a:t>
              </a:r>
              <a:endParaRPr lang="LID4096" dirty="0"/>
            </a:p>
          </p:txBody>
        </p:sp>
      </p:grpSp>
      <p:grpSp>
        <p:nvGrpSpPr>
          <p:cNvPr id="26" name="Gruppieren 25">
            <a:extLst>
              <a:ext uri="{FF2B5EF4-FFF2-40B4-BE49-F238E27FC236}">
                <a16:creationId xmlns:a16="http://schemas.microsoft.com/office/drawing/2014/main" id="{DB92B9BB-F231-4C79-A94A-B7D42359DB4D}"/>
              </a:ext>
            </a:extLst>
          </p:cNvPr>
          <p:cNvGrpSpPr/>
          <p:nvPr/>
        </p:nvGrpSpPr>
        <p:grpSpPr>
          <a:xfrm>
            <a:off x="6096000" y="2611876"/>
            <a:ext cx="5913151" cy="817125"/>
            <a:chOff x="6096000" y="1459147"/>
            <a:chExt cx="5913151" cy="817125"/>
          </a:xfrm>
        </p:grpSpPr>
        <p:cxnSp>
          <p:nvCxnSpPr>
            <p:cNvPr id="27" name="Gerade Verbindung mit Pfeil 26">
              <a:extLst>
                <a:ext uri="{FF2B5EF4-FFF2-40B4-BE49-F238E27FC236}">
                  <a16:creationId xmlns:a16="http://schemas.microsoft.com/office/drawing/2014/main" id="{0F37623F-0A6B-4CD8-B214-294EA97C0297}"/>
                </a:ext>
              </a:extLst>
            </p:cNvPr>
            <p:cNvCxnSpPr>
              <a:cxnSpLocks/>
              <a:stCxn id="28" idx="1"/>
            </p:cNvCxnSpPr>
            <p:nvPr/>
          </p:nvCxnSpPr>
          <p:spPr>
            <a:xfrm flipH="1">
              <a:off x="6096000" y="1782313"/>
              <a:ext cx="2607342" cy="49395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28" name="Textfeld 27">
              <a:extLst>
                <a:ext uri="{FF2B5EF4-FFF2-40B4-BE49-F238E27FC236}">
                  <a16:creationId xmlns:a16="http://schemas.microsoft.com/office/drawing/2014/main" id="{C7EA8E43-28FC-491F-8B40-46B8F1F08C29}"/>
                </a:ext>
              </a:extLst>
            </p:cNvPr>
            <p:cNvSpPr txBox="1"/>
            <p:nvPr/>
          </p:nvSpPr>
          <p:spPr>
            <a:xfrm>
              <a:off x="8703342" y="1459147"/>
              <a:ext cx="3305809" cy="646331"/>
            </a:xfrm>
            <a:prstGeom prst="rect">
              <a:avLst/>
            </a:prstGeom>
            <a:noFill/>
          </p:spPr>
          <p:txBody>
            <a:bodyPr wrap="square" rtlCol="0">
              <a:spAutoFit/>
            </a:bodyPr>
            <a:lstStyle/>
            <a:p>
              <a:r>
                <a:rPr lang="de-DE" dirty="0"/>
                <a:t>EA-Stelle erfassen, in die der Posten gebucht werden soll</a:t>
              </a:r>
              <a:endParaRPr lang="LID4096" dirty="0"/>
            </a:p>
          </p:txBody>
        </p:sp>
      </p:grpSp>
      <p:grpSp>
        <p:nvGrpSpPr>
          <p:cNvPr id="29" name="Gruppieren 28">
            <a:extLst>
              <a:ext uri="{FF2B5EF4-FFF2-40B4-BE49-F238E27FC236}">
                <a16:creationId xmlns:a16="http://schemas.microsoft.com/office/drawing/2014/main" id="{4ED0DA45-5CE2-4AB9-B308-81FCCEF00C52}"/>
              </a:ext>
            </a:extLst>
          </p:cNvPr>
          <p:cNvGrpSpPr/>
          <p:nvPr/>
        </p:nvGrpSpPr>
        <p:grpSpPr>
          <a:xfrm>
            <a:off x="5204298" y="3296004"/>
            <a:ext cx="6804853" cy="646331"/>
            <a:chOff x="5202341" y="1459147"/>
            <a:chExt cx="6806810" cy="646331"/>
          </a:xfrm>
        </p:grpSpPr>
        <p:cxnSp>
          <p:nvCxnSpPr>
            <p:cNvPr id="30" name="Gerade Verbindung mit Pfeil 29">
              <a:extLst>
                <a:ext uri="{FF2B5EF4-FFF2-40B4-BE49-F238E27FC236}">
                  <a16:creationId xmlns:a16="http://schemas.microsoft.com/office/drawing/2014/main" id="{85093B87-AF64-4446-998C-B8D6396BAAE5}"/>
                </a:ext>
              </a:extLst>
            </p:cNvPr>
            <p:cNvCxnSpPr>
              <a:cxnSpLocks/>
              <a:stCxn id="31" idx="1"/>
            </p:cNvCxnSpPr>
            <p:nvPr/>
          </p:nvCxnSpPr>
          <p:spPr>
            <a:xfrm flipH="1" flipV="1">
              <a:off x="5202341" y="1704011"/>
              <a:ext cx="3501001" cy="7830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31" name="Textfeld 30">
              <a:extLst>
                <a:ext uri="{FF2B5EF4-FFF2-40B4-BE49-F238E27FC236}">
                  <a16:creationId xmlns:a16="http://schemas.microsoft.com/office/drawing/2014/main" id="{87C977CB-3EA0-4879-B680-35D20C4A1AC0}"/>
                </a:ext>
              </a:extLst>
            </p:cNvPr>
            <p:cNvSpPr txBox="1"/>
            <p:nvPr/>
          </p:nvSpPr>
          <p:spPr>
            <a:xfrm>
              <a:off x="8703342" y="1459147"/>
              <a:ext cx="3305809" cy="646331"/>
            </a:xfrm>
            <a:prstGeom prst="rect">
              <a:avLst/>
            </a:prstGeom>
            <a:noFill/>
          </p:spPr>
          <p:txBody>
            <a:bodyPr wrap="square" rtlCol="0">
              <a:spAutoFit/>
            </a:bodyPr>
            <a:lstStyle/>
            <a:p>
              <a:r>
                <a:rPr lang="de-DE" dirty="0"/>
                <a:t>Welche Abteilung ist der Verursacher</a:t>
              </a:r>
              <a:endParaRPr lang="LID4096" dirty="0"/>
            </a:p>
          </p:txBody>
        </p:sp>
      </p:grpSp>
      <p:grpSp>
        <p:nvGrpSpPr>
          <p:cNvPr id="32" name="Gruppieren 31">
            <a:extLst>
              <a:ext uri="{FF2B5EF4-FFF2-40B4-BE49-F238E27FC236}">
                <a16:creationId xmlns:a16="http://schemas.microsoft.com/office/drawing/2014/main" id="{C2AE1BC4-B970-4A2B-83F7-2C08C02E1BB9}"/>
              </a:ext>
            </a:extLst>
          </p:cNvPr>
          <p:cNvGrpSpPr/>
          <p:nvPr/>
        </p:nvGrpSpPr>
        <p:grpSpPr>
          <a:xfrm>
            <a:off x="5963055" y="3679208"/>
            <a:ext cx="6046096" cy="969496"/>
            <a:chOff x="5963055" y="1135982"/>
            <a:chExt cx="6046096" cy="969496"/>
          </a:xfrm>
        </p:grpSpPr>
        <p:cxnSp>
          <p:nvCxnSpPr>
            <p:cNvPr id="33" name="Gerade Verbindung mit Pfeil 32">
              <a:extLst>
                <a:ext uri="{FF2B5EF4-FFF2-40B4-BE49-F238E27FC236}">
                  <a16:creationId xmlns:a16="http://schemas.microsoft.com/office/drawing/2014/main" id="{B12CD0A9-306E-4468-B32A-74FA5AE3F340}"/>
                </a:ext>
              </a:extLst>
            </p:cNvPr>
            <p:cNvCxnSpPr>
              <a:cxnSpLocks/>
              <a:stCxn id="34" idx="1"/>
            </p:cNvCxnSpPr>
            <p:nvPr/>
          </p:nvCxnSpPr>
          <p:spPr>
            <a:xfrm flipH="1" flipV="1">
              <a:off x="5963055" y="1135982"/>
              <a:ext cx="2740287" cy="646331"/>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34" name="Textfeld 33">
              <a:extLst>
                <a:ext uri="{FF2B5EF4-FFF2-40B4-BE49-F238E27FC236}">
                  <a16:creationId xmlns:a16="http://schemas.microsoft.com/office/drawing/2014/main" id="{9FC91202-49F6-46AC-9F6A-9E67A67D8C49}"/>
                </a:ext>
              </a:extLst>
            </p:cNvPr>
            <p:cNvSpPr txBox="1"/>
            <p:nvPr/>
          </p:nvSpPr>
          <p:spPr>
            <a:xfrm>
              <a:off x="8703342" y="1459147"/>
              <a:ext cx="3305809" cy="646331"/>
            </a:xfrm>
            <a:prstGeom prst="rect">
              <a:avLst/>
            </a:prstGeom>
            <a:noFill/>
          </p:spPr>
          <p:txBody>
            <a:bodyPr wrap="square" rtlCol="0">
              <a:spAutoFit/>
            </a:bodyPr>
            <a:lstStyle/>
            <a:p>
              <a:r>
                <a:rPr lang="de-DE" dirty="0"/>
                <a:t>Welches Projekt ist der Verursacher</a:t>
              </a:r>
              <a:endParaRPr lang="LID4096" dirty="0"/>
            </a:p>
          </p:txBody>
        </p:sp>
      </p:grpSp>
      <p:grpSp>
        <p:nvGrpSpPr>
          <p:cNvPr id="35" name="Gruppieren 34">
            <a:extLst>
              <a:ext uri="{FF2B5EF4-FFF2-40B4-BE49-F238E27FC236}">
                <a16:creationId xmlns:a16="http://schemas.microsoft.com/office/drawing/2014/main" id="{5CE63690-D562-4810-8490-CD6D3E33AF80}"/>
              </a:ext>
            </a:extLst>
          </p:cNvPr>
          <p:cNvGrpSpPr/>
          <p:nvPr/>
        </p:nvGrpSpPr>
        <p:grpSpPr>
          <a:xfrm>
            <a:off x="4601183" y="3942335"/>
            <a:ext cx="7407968" cy="1925596"/>
            <a:chOff x="4601183" y="733880"/>
            <a:chExt cx="7407968" cy="1925596"/>
          </a:xfrm>
        </p:grpSpPr>
        <p:cxnSp>
          <p:nvCxnSpPr>
            <p:cNvPr id="36" name="Gerade Verbindung mit Pfeil 35">
              <a:extLst>
                <a:ext uri="{FF2B5EF4-FFF2-40B4-BE49-F238E27FC236}">
                  <a16:creationId xmlns:a16="http://schemas.microsoft.com/office/drawing/2014/main" id="{B99F9C54-1641-4E22-94B6-E4D99FB98A5C}"/>
                </a:ext>
              </a:extLst>
            </p:cNvPr>
            <p:cNvCxnSpPr>
              <a:cxnSpLocks/>
              <a:stCxn id="37" idx="1"/>
            </p:cNvCxnSpPr>
            <p:nvPr/>
          </p:nvCxnSpPr>
          <p:spPr>
            <a:xfrm flipH="1" flipV="1">
              <a:off x="4601183" y="733880"/>
              <a:ext cx="4102159" cy="132543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37" name="Textfeld 36">
              <a:extLst>
                <a:ext uri="{FF2B5EF4-FFF2-40B4-BE49-F238E27FC236}">
                  <a16:creationId xmlns:a16="http://schemas.microsoft.com/office/drawing/2014/main" id="{DEA96223-3A3F-4C32-9A63-9926FA2ED2B4}"/>
                </a:ext>
              </a:extLst>
            </p:cNvPr>
            <p:cNvSpPr txBox="1"/>
            <p:nvPr/>
          </p:nvSpPr>
          <p:spPr>
            <a:xfrm>
              <a:off x="8703342" y="1459147"/>
              <a:ext cx="3305809" cy="1200329"/>
            </a:xfrm>
            <a:prstGeom prst="rect">
              <a:avLst/>
            </a:prstGeom>
            <a:noFill/>
          </p:spPr>
          <p:txBody>
            <a:bodyPr wrap="square" rtlCol="0">
              <a:spAutoFit/>
            </a:bodyPr>
            <a:lstStyle/>
            <a:p>
              <a:r>
                <a:rPr lang="de-DE" dirty="0"/>
                <a:t>Text der Buchung für die Buchhaltung und die Rechnungserstellung als Positionstext</a:t>
              </a:r>
              <a:endParaRPr lang="LID4096" dirty="0"/>
            </a:p>
          </p:txBody>
        </p:sp>
      </p:grpSp>
      <p:grpSp>
        <p:nvGrpSpPr>
          <p:cNvPr id="38" name="Gruppieren 37">
            <a:extLst>
              <a:ext uri="{FF2B5EF4-FFF2-40B4-BE49-F238E27FC236}">
                <a16:creationId xmlns:a16="http://schemas.microsoft.com/office/drawing/2014/main" id="{5B14361F-727D-4E53-AFB8-EC6B83FC494D}"/>
              </a:ext>
            </a:extLst>
          </p:cNvPr>
          <p:cNvGrpSpPr/>
          <p:nvPr/>
        </p:nvGrpSpPr>
        <p:grpSpPr>
          <a:xfrm>
            <a:off x="3180945" y="4325539"/>
            <a:ext cx="8828206" cy="1903146"/>
            <a:chOff x="3180945" y="-74667"/>
            <a:chExt cx="8828206" cy="1903146"/>
          </a:xfrm>
        </p:grpSpPr>
        <p:cxnSp>
          <p:nvCxnSpPr>
            <p:cNvPr id="39" name="Gerade Verbindung mit Pfeil 38">
              <a:extLst>
                <a:ext uri="{FF2B5EF4-FFF2-40B4-BE49-F238E27FC236}">
                  <a16:creationId xmlns:a16="http://schemas.microsoft.com/office/drawing/2014/main" id="{1E120A81-17F0-4C3C-A4DC-E94216BF7EBF}"/>
                </a:ext>
              </a:extLst>
            </p:cNvPr>
            <p:cNvCxnSpPr>
              <a:cxnSpLocks/>
              <a:stCxn id="40" idx="1"/>
            </p:cNvCxnSpPr>
            <p:nvPr/>
          </p:nvCxnSpPr>
          <p:spPr>
            <a:xfrm flipH="1" flipV="1">
              <a:off x="3180945" y="-74667"/>
              <a:ext cx="5522397" cy="171848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40" name="Textfeld 39">
              <a:extLst>
                <a:ext uri="{FF2B5EF4-FFF2-40B4-BE49-F238E27FC236}">
                  <a16:creationId xmlns:a16="http://schemas.microsoft.com/office/drawing/2014/main" id="{0E031EE6-CCBF-4DE7-925D-1970973CF47B}"/>
                </a:ext>
              </a:extLst>
            </p:cNvPr>
            <p:cNvSpPr txBox="1"/>
            <p:nvPr/>
          </p:nvSpPr>
          <p:spPr>
            <a:xfrm>
              <a:off x="8703342" y="1459147"/>
              <a:ext cx="3305809" cy="369332"/>
            </a:xfrm>
            <a:prstGeom prst="rect">
              <a:avLst/>
            </a:prstGeom>
            <a:noFill/>
          </p:spPr>
          <p:txBody>
            <a:bodyPr wrap="square" rtlCol="0">
              <a:spAutoFit/>
            </a:bodyPr>
            <a:lstStyle/>
            <a:p>
              <a:r>
                <a:rPr lang="de-DE" dirty="0"/>
                <a:t>Posten erstellen</a:t>
              </a:r>
              <a:endParaRPr lang="LID4096" dirty="0"/>
            </a:p>
          </p:txBody>
        </p:sp>
      </p:grpSp>
    </p:spTree>
    <p:extLst>
      <p:ext uri="{BB962C8B-B14F-4D97-AF65-F5344CB8AC3E}">
        <p14:creationId xmlns:p14="http://schemas.microsoft.com/office/powerpoint/2010/main" val="30067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Lastschriften / Überweisungen</a:t>
            </a:r>
            <a:endParaRPr lang="LID4096" dirty="0"/>
          </a:p>
        </p:txBody>
      </p:sp>
      <p:pic>
        <p:nvPicPr>
          <p:cNvPr id="4" name="Grafik 3">
            <a:extLst>
              <a:ext uri="{FF2B5EF4-FFF2-40B4-BE49-F238E27FC236}">
                <a16:creationId xmlns:a16="http://schemas.microsoft.com/office/drawing/2014/main" id="{B100B834-3FDB-4A49-B31B-C65B57905F3B}"/>
              </a:ext>
            </a:extLst>
          </p:cNvPr>
          <p:cNvPicPr>
            <a:picLocks noChangeAspect="1"/>
          </p:cNvPicPr>
          <p:nvPr/>
        </p:nvPicPr>
        <p:blipFill>
          <a:blip r:embed="rId2"/>
          <a:stretch>
            <a:fillRect/>
          </a:stretch>
        </p:blipFill>
        <p:spPr>
          <a:xfrm>
            <a:off x="838200" y="1523496"/>
            <a:ext cx="5671783" cy="4809209"/>
          </a:xfrm>
          <a:prstGeom prst="rect">
            <a:avLst/>
          </a:prstGeom>
        </p:spPr>
      </p:pic>
      <p:cxnSp>
        <p:nvCxnSpPr>
          <p:cNvPr id="13" name="Gerade Verbindung mit Pfeil 12">
            <a:extLst>
              <a:ext uri="{FF2B5EF4-FFF2-40B4-BE49-F238E27FC236}">
                <a16:creationId xmlns:a16="http://schemas.microsoft.com/office/drawing/2014/main" id="{16F81D8E-5EAE-4609-9A6C-E103B8E9F516}"/>
              </a:ext>
            </a:extLst>
          </p:cNvPr>
          <p:cNvCxnSpPr>
            <a:cxnSpLocks/>
            <a:stCxn id="15" idx="1"/>
          </p:cNvCxnSpPr>
          <p:nvPr/>
        </p:nvCxnSpPr>
        <p:spPr>
          <a:xfrm flipH="1">
            <a:off x="1439695" y="1732747"/>
            <a:ext cx="7283102" cy="4492955"/>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5" name="Textfeld 14">
            <a:extLst>
              <a:ext uri="{FF2B5EF4-FFF2-40B4-BE49-F238E27FC236}">
                <a16:creationId xmlns:a16="http://schemas.microsoft.com/office/drawing/2014/main" id="{89E3FC1F-D54F-474C-8C0F-2307DFE7F041}"/>
              </a:ext>
            </a:extLst>
          </p:cNvPr>
          <p:cNvSpPr txBox="1"/>
          <p:nvPr/>
        </p:nvSpPr>
        <p:spPr>
          <a:xfrm>
            <a:off x="8722797" y="1409581"/>
            <a:ext cx="3172151" cy="646331"/>
          </a:xfrm>
          <a:prstGeom prst="rect">
            <a:avLst/>
          </a:prstGeom>
          <a:noFill/>
        </p:spPr>
        <p:txBody>
          <a:bodyPr wrap="square" rtlCol="0">
            <a:spAutoFit/>
          </a:bodyPr>
          <a:lstStyle/>
          <a:p>
            <a:r>
              <a:rPr lang="de-DE" dirty="0"/>
              <a:t>Lastschrift / Überweisung erstellen</a:t>
            </a:r>
            <a:endParaRPr lang="LID4096" dirty="0"/>
          </a:p>
        </p:txBody>
      </p:sp>
      <mc:AlternateContent xmlns:mc="http://schemas.openxmlformats.org/markup-compatibility/2006" xmlns:pslz="http://schemas.microsoft.com/office/powerpoint/2016/slidezoom">
        <mc:Choice Requires="pslz">
          <p:graphicFrame>
            <p:nvGraphicFramePr>
              <p:cNvPr id="5" name="Folienzoom 4">
                <a:extLst>
                  <a:ext uri="{FF2B5EF4-FFF2-40B4-BE49-F238E27FC236}">
                    <a16:creationId xmlns:a16="http://schemas.microsoft.com/office/drawing/2014/main" id="{46955FCB-9F29-4F45-B36D-D7659B5A09AA}"/>
                  </a:ext>
                </a:extLst>
              </p:cNvPr>
              <p:cNvGraphicFramePr>
                <a:graphicFrameLocks noChangeAspect="1"/>
              </p:cNvGraphicFramePr>
              <p:nvPr>
                <p:extLst>
                  <p:ext uri="{D42A27DB-BD31-4B8C-83A1-F6EECF244321}">
                    <p14:modId xmlns:p14="http://schemas.microsoft.com/office/powerpoint/2010/main" val="2034989791"/>
                  </p:ext>
                </p:extLst>
              </p:nvPr>
            </p:nvGraphicFramePr>
            <p:xfrm>
              <a:off x="8305800" y="4511202"/>
              <a:ext cx="3048000" cy="1714500"/>
            </p:xfrm>
            <a:graphic>
              <a:graphicData uri="http://schemas.microsoft.com/office/powerpoint/2016/slidezoom">
                <pslz:sldZm>
                  <pslz:sldZmObj sldId="290" cId="2943597713">
                    <pslz:zmPr id="{9AF174C4-9BF1-40B9-A90A-42222FFAF09F}"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5" name="Folienzoom 4">
                <a:extLst>
                  <a:ext uri="{FF2B5EF4-FFF2-40B4-BE49-F238E27FC236}">
                    <a16:creationId xmlns:a16="http://schemas.microsoft.com/office/drawing/2014/main" id="{46955FCB-9F29-4F45-B36D-D7659B5A09AA}"/>
                  </a:ext>
                </a:extLst>
              </p:cNvPr>
              <p:cNvPicPr>
                <a:picLocks noGrp="1" noRot="1" noChangeAspect="1" noMove="1" noResize="1" noEditPoints="1" noAdjustHandles="1" noChangeArrowheads="1" noChangeShapeType="1"/>
              </p:cNvPicPr>
              <p:nvPr/>
            </p:nvPicPr>
            <p:blipFill>
              <a:blip r:embed="rId4"/>
              <a:stretch>
                <a:fillRect/>
              </a:stretch>
            </p:blipFill>
            <p:spPr>
              <a:xfrm>
                <a:off x="8305800" y="4511202"/>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150370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Bankenübertrag</a:t>
            </a:r>
            <a:endParaRPr lang="LID4096" dirty="0"/>
          </a:p>
        </p:txBody>
      </p:sp>
      <p:pic>
        <p:nvPicPr>
          <p:cNvPr id="4" name="Grafik 3">
            <a:extLst>
              <a:ext uri="{FF2B5EF4-FFF2-40B4-BE49-F238E27FC236}">
                <a16:creationId xmlns:a16="http://schemas.microsoft.com/office/drawing/2014/main" id="{D5193B6A-176E-4FEB-9429-623F4111FDD1}"/>
              </a:ext>
            </a:extLst>
          </p:cNvPr>
          <p:cNvPicPr>
            <a:picLocks noChangeAspect="1"/>
          </p:cNvPicPr>
          <p:nvPr/>
        </p:nvPicPr>
        <p:blipFill>
          <a:blip r:embed="rId2"/>
          <a:stretch>
            <a:fillRect/>
          </a:stretch>
        </p:blipFill>
        <p:spPr>
          <a:xfrm>
            <a:off x="838200" y="1506682"/>
            <a:ext cx="5843691" cy="4986193"/>
          </a:xfrm>
          <a:prstGeom prst="rect">
            <a:avLst/>
          </a:prstGeom>
        </p:spPr>
      </p:pic>
      <p:cxnSp>
        <p:nvCxnSpPr>
          <p:cNvPr id="5" name="Gerade Verbindung mit Pfeil 4">
            <a:extLst>
              <a:ext uri="{FF2B5EF4-FFF2-40B4-BE49-F238E27FC236}">
                <a16:creationId xmlns:a16="http://schemas.microsoft.com/office/drawing/2014/main" id="{B3D675A0-E91C-4FA1-9403-44B914A87E29}"/>
              </a:ext>
            </a:extLst>
          </p:cNvPr>
          <p:cNvCxnSpPr>
            <a:cxnSpLocks/>
            <a:stCxn id="6" idx="1"/>
          </p:cNvCxnSpPr>
          <p:nvPr/>
        </p:nvCxnSpPr>
        <p:spPr>
          <a:xfrm flipH="1">
            <a:off x="4309110" y="1871246"/>
            <a:ext cx="4413687" cy="1729204"/>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6" name="Textfeld 5">
            <a:extLst>
              <a:ext uri="{FF2B5EF4-FFF2-40B4-BE49-F238E27FC236}">
                <a16:creationId xmlns:a16="http://schemas.microsoft.com/office/drawing/2014/main" id="{78AE2072-9A9E-4A48-B7EF-84A71A5BEAF7}"/>
              </a:ext>
            </a:extLst>
          </p:cNvPr>
          <p:cNvSpPr txBox="1"/>
          <p:nvPr/>
        </p:nvSpPr>
        <p:spPr>
          <a:xfrm>
            <a:off x="8722797" y="1409581"/>
            <a:ext cx="3172151" cy="923330"/>
          </a:xfrm>
          <a:prstGeom prst="rect">
            <a:avLst/>
          </a:prstGeom>
          <a:noFill/>
        </p:spPr>
        <p:txBody>
          <a:bodyPr wrap="square" rtlCol="0">
            <a:spAutoFit/>
          </a:bodyPr>
          <a:lstStyle/>
          <a:p>
            <a:r>
              <a:rPr lang="de-DE" dirty="0"/>
              <a:t>Hier werden alle Posten angezeigt, die bereits erfasst wurden</a:t>
            </a:r>
            <a:endParaRPr lang="LID4096" dirty="0"/>
          </a:p>
        </p:txBody>
      </p:sp>
      <p:cxnSp>
        <p:nvCxnSpPr>
          <p:cNvPr id="8" name="Gerade Verbindung mit Pfeil 7">
            <a:extLst>
              <a:ext uri="{FF2B5EF4-FFF2-40B4-BE49-F238E27FC236}">
                <a16:creationId xmlns:a16="http://schemas.microsoft.com/office/drawing/2014/main" id="{8EC248FC-2A92-463D-9919-26C051E18418}"/>
              </a:ext>
            </a:extLst>
          </p:cNvPr>
          <p:cNvCxnSpPr>
            <a:cxnSpLocks/>
            <a:stCxn id="9" idx="1"/>
          </p:cNvCxnSpPr>
          <p:nvPr/>
        </p:nvCxnSpPr>
        <p:spPr>
          <a:xfrm flipH="1">
            <a:off x="1543051" y="3277285"/>
            <a:ext cx="7179746" cy="2974925"/>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9" name="Textfeld 8">
            <a:extLst>
              <a:ext uri="{FF2B5EF4-FFF2-40B4-BE49-F238E27FC236}">
                <a16:creationId xmlns:a16="http://schemas.microsoft.com/office/drawing/2014/main" id="{96E05C5B-2511-486B-AEBB-BB8DF413D115}"/>
              </a:ext>
            </a:extLst>
          </p:cNvPr>
          <p:cNvSpPr txBox="1"/>
          <p:nvPr/>
        </p:nvSpPr>
        <p:spPr>
          <a:xfrm>
            <a:off x="8722797" y="2677120"/>
            <a:ext cx="3172151" cy="1200329"/>
          </a:xfrm>
          <a:prstGeom prst="rect">
            <a:avLst/>
          </a:prstGeom>
          <a:noFill/>
        </p:spPr>
        <p:txBody>
          <a:bodyPr wrap="square" rtlCol="0">
            <a:spAutoFit/>
          </a:bodyPr>
          <a:lstStyle/>
          <a:p>
            <a:r>
              <a:rPr lang="de-DE" dirty="0"/>
              <a:t>Mit „Ausführen“ werden diese Posten an die Bank zur Buchung gesendet (Onlinebanking Auftrag)</a:t>
            </a:r>
            <a:endParaRPr lang="LID4096" dirty="0"/>
          </a:p>
        </p:txBody>
      </p:sp>
      <mc:AlternateContent xmlns:mc="http://schemas.openxmlformats.org/markup-compatibility/2006" xmlns:pslz="http://schemas.microsoft.com/office/powerpoint/2016/slidezoom">
        <mc:Choice Requires="pslz">
          <p:graphicFrame>
            <p:nvGraphicFramePr>
              <p:cNvPr id="11" name="Folienzoom 10">
                <a:extLst>
                  <a:ext uri="{FF2B5EF4-FFF2-40B4-BE49-F238E27FC236}">
                    <a16:creationId xmlns:a16="http://schemas.microsoft.com/office/drawing/2014/main" id="{6ACDDC6B-FBB7-44D4-AC2D-C239FD9442FC}"/>
                  </a:ext>
                </a:extLst>
              </p:cNvPr>
              <p:cNvGraphicFramePr>
                <a:graphicFrameLocks noChangeAspect="1"/>
              </p:cNvGraphicFramePr>
              <p:nvPr>
                <p:extLst>
                  <p:ext uri="{D42A27DB-BD31-4B8C-83A1-F6EECF244321}">
                    <p14:modId xmlns:p14="http://schemas.microsoft.com/office/powerpoint/2010/main" val="1293924860"/>
                  </p:ext>
                </p:extLst>
              </p:nvPr>
            </p:nvGraphicFramePr>
            <p:xfrm>
              <a:off x="8225619" y="4480719"/>
              <a:ext cx="3048000" cy="1714500"/>
            </p:xfrm>
            <a:graphic>
              <a:graphicData uri="http://schemas.microsoft.com/office/powerpoint/2016/slidezoom">
                <pslz:sldZm>
                  <pslz:sldZmObj sldId="280" cId="800468409">
                    <pslz:zmPr id="{BC5282D6-C8F6-4A89-AEEF-8FEDB5DA4713}"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11" name="Folienzoom 10">
                <a:extLst>
                  <a:ext uri="{FF2B5EF4-FFF2-40B4-BE49-F238E27FC236}">
                    <a16:creationId xmlns:a16="http://schemas.microsoft.com/office/drawing/2014/main" id="{6ACDDC6B-FBB7-44D4-AC2D-C239FD9442FC}"/>
                  </a:ext>
                </a:extLst>
              </p:cNvPr>
              <p:cNvPicPr>
                <a:picLocks noGrp="1" noRot="1" noChangeAspect="1" noMove="1" noResize="1" noEditPoints="1" noAdjustHandles="1" noChangeArrowheads="1" noChangeShapeType="1"/>
              </p:cNvPicPr>
              <p:nvPr/>
            </p:nvPicPr>
            <p:blipFill>
              <a:blip r:embed="rId4"/>
              <a:stretch>
                <a:fillRect/>
              </a:stretch>
            </p:blipFill>
            <p:spPr>
              <a:xfrm>
                <a:off x="8225619" y="4480719"/>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294359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p:bldP spid="9"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Massenbuchung</a:t>
            </a:r>
            <a:endParaRPr lang="LID4096" dirty="0"/>
          </a:p>
        </p:txBody>
      </p:sp>
      <p:sp>
        <p:nvSpPr>
          <p:cNvPr id="4" name="Inhaltsplatzhalter 2">
            <a:extLst>
              <a:ext uri="{FF2B5EF4-FFF2-40B4-BE49-F238E27FC236}">
                <a16:creationId xmlns:a16="http://schemas.microsoft.com/office/drawing/2014/main" id="{D5243A00-D645-4A7C-A750-69EA90CF380B}"/>
              </a:ext>
            </a:extLst>
          </p:cNvPr>
          <p:cNvSpPr>
            <a:spLocks noGrp="1"/>
          </p:cNvSpPr>
          <p:nvPr>
            <p:ph idx="1"/>
          </p:nvPr>
        </p:nvSpPr>
        <p:spPr>
          <a:xfrm>
            <a:off x="838199" y="1437335"/>
            <a:ext cx="10630711" cy="4739628"/>
          </a:xfrm>
        </p:spPr>
        <p:txBody>
          <a:bodyPr/>
          <a:lstStyle/>
          <a:p>
            <a:pPr marL="0" indent="0">
              <a:buNone/>
            </a:pPr>
            <a:r>
              <a:rPr lang="de-DE" dirty="0"/>
              <a:t>Massenbuchungen dienen, wie der Name schon sagt, zur Buchung vieler, Sortengleicher, Buchungen, wie z.B. dem Beitragsabrechnung. Das Ergebnis der Massenbuchung ist eine Buchungsliste, die aus den unterschiedlichen Zahlarten: Barzahlung, Zahlungseingang als Lastschrift und Posten die von den Zahlungspartnern überweisen werden müssen, besteht.</a:t>
            </a:r>
          </a:p>
          <a:p>
            <a:pPr marL="0" indent="0">
              <a:buNone/>
            </a:pPr>
            <a:r>
              <a:rPr lang="de-DE" dirty="0"/>
              <a:t>Bei negativer Betragsangabe (mit vorgestelltem „-“) wird eine Sammelüberweisung ausgelöst, d-h-, der Verein überweist den Zahlungspartnern Geld.</a:t>
            </a:r>
          </a:p>
          <a:p>
            <a:pPr marL="0" indent="0">
              <a:buNone/>
            </a:pPr>
            <a:r>
              <a:rPr lang="de-DE" dirty="0"/>
              <a:t>Auf Basis der Buchungslisten können später Rechnungen erzeugt werden.</a:t>
            </a:r>
            <a:endParaRPr lang="LID4096" dirty="0"/>
          </a:p>
        </p:txBody>
      </p:sp>
    </p:spTree>
    <p:extLst>
      <p:ext uri="{BB962C8B-B14F-4D97-AF65-F5344CB8AC3E}">
        <p14:creationId xmlns:p14="http://schemas.microsoft.com/office/powerpoint/2010/main" val="224621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5F47A5-5ED8-4536-8763-42E0B13AEAFB}"/>
              </a:ext>
            </a:extLst>
          </p:cNvPr>
          <p:cNvSpPr>
            <a:spLocks noGrp="1"/>
          </p:cNvSpPr>
          <p:nvPr>
            <p:ph type="title"/>
          </p:nvPr>
        </p:nvSpPr>
        <p:spPr/>
        <p:txBody>
          <a:bodyPr/>
          <a:lstStyle/>
          <a:p>
            <a:r>
              <a:rPr lang="de-DE" dirty="0"/>
              <a:t>Inhalt</a:t>
            </a:r>
            <a:endParaRPr lang="LID4096" dirty="0"/>
          </a:p>
        </p:txBody>
      </p:sp>
      <p:sp>
        <p:nvSpPr>
          <p:cNvPr id="3" name="Inhaltsplatzhalter 2">
            <a:extLst>
              <a:ext uri="{FF2B5EF4-FFF2-40B4-BE49-F238E27FC236}">
                <a16:creationId xmlns:a16="http://schemas.microsoft.com/office/drawing/2014/main" id="{3C4B8E51-997A-4194-BB2D-B29977817279}"/>
              </a:ext>
            </a:extLst>
          </p:cNvPr>
          <p:cNvSpPr>
            <a:spLocks noGrp="1"/>
          </p:cNvSpPr>
          <p:nvPr>
            <p:ph idx="1"/>
          </p:nvPr>
        </p:nvSpPr>
        <p:spPr>
          <a:xfrm>
            <a:off x="838200" y="1437334"/>
            <a:ext cx="10515600" cy="5055541"/>
          </a:xfrm>
        </p:spPr>
        <p:txBody>
          <a:bodyPr>
            <a:normAutofit/>
          </a:bodyPr>
          <a:lstStyle/>
          <a:p>
            <a:r>
              <a:rPr lang="de-DE" dirty="0">
                <a:hlinkClick r:id="rId2" action="ppaction://hlinksldjump"/>
              </a:rPr>
              <a:t>Buchen</a:t>
            </a:r>
            <a:endParaRPr lang="de-DE" dirty="0"/>
          </a:p>
          <a:p>
            <a:pPr lvl="1"/>
            <a:r>
              <a:rPr lang="de-DE" dirty="0"/>
              <a:t>Was sind Buchungen und offene Posten</a:t>
            </a:r>
          </a:p>
          <a:p>
            <a:pPr lvl="1"/>
            <a:r>
              <a:rPr lang="de-DE" dirty="0"/>
              <a:t>Die verschiedene Buchungsfälle</a:t>
            </a:r>
          </a:p>
          <a:p>
            <a:pPr lvl="1"/>
            <a:r>
              <a:rPr lang="de-DE" dirty="0"/>
              <a:t>Sammellastschriften buchen</a:t>
            </a:r>
          </a:p>
          <a:p>
            <a:pPr lvl="1"/>
            <a:r>
              <a:rPr lang="de-DE" dirty="0"/>
              <a:t>Rückläufer buchen</a:t>
            </a:r>
          </a:p>
          <a:p>
            <a:r>
              <a:rPr lang="de-DE" dirty="0">
                <a:hlinkClick r:id="rId3" action="ppaction://hlinksldjump"/>
              </a:rPr>
              <a:t>Einzelspenden quittieren</a:t>
            </a:r>
            <a:endParaRPr lang="de-DE" dirty="0"/>
          </a:p>
          <a:p>
            <a:r>
              <a:rPr lang="de-DE" dirty="0">
                <a:hlinkClick r:id="rId4" action="ppaction://hlinksldjump"/>
              </a:rPr>
              <a:t>Sammelspenden quittieren</a:t>
            </a:r>
            <a:endParaRPr lang="de-DE" dirty="0"/>
          </a:p>
          <a:p>
            <a:r>
              <a:rPr lang="de-DE" dirty="0">
                <a:hlinkClick r:id="rId5" action="ppaction://hlinksldjump"/>
              </a:rPr>
              <a:t>Auswerten</a:t>
            </a:r>
            <a:endParaRPr lang="de-DE" dirty="0"/>
          </a:p>
          <a:p>
            <a:pPr marL="0" indent="0">
              <a:buNone/>
            </a:pPr>
            <a:endParaRPr lang="de-DE" dirty="0"/>
          </a:p>
          <a:p>
            <a:pPr lvl="1"/>
            <a:endParaRPr lang="LID4096" dirty="0"/>
          </a:p>
        </p:txBody>
      </p:sp>
    </p:spTree>
    <p:extLst>
      <p:ext uri="{BB962C8B-B14F-4D97-AF65-F5344CB8AC3E}">
        <p14:creationId xmlns:p14="http://schemas.microsoft.com/office/powerpoint/2010/main" val="555686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Massenbuchungsarten</a:t>
            </a:r>
            <a:endParaRPr lang="LID4096" dirty="0"/>
          </a:p>
        </p:txBody>
      </p:sp>
      <mc:AlternateContent xmlns:mc="http://schemas.openxmlformats.org/markup-compatibility/2006" xmlns:pslz="http://schemas.microsoft.com/office/powerpoint/2016/slidezoom">
        <mc:Choice Requires="pslz">
          <p:graphicFrame>
            <p:nvGraphicFramePr>
              <p:cNvPr id="4" name="Folienzoom 3">
                <a:extLst>
                  <a:ext uri="{FF2B5EF4-FFF2-40B4-BE49-F238E27FC236}">
                    <a16:creationId xmlns:a16="http://schemas.microsoft.com/office/drawing/2014/main" id="{E597D07E-6DA1-4ACD-9CF5-A5123F24F363}"/>
                  </a:ext>
                </a:extLst>
              </p:cNvPr>
              <p:cNvGraphicFramePr>
                <a:graphicFrameLocks noChangeAspect="1"/>
              </p:cNvGraphicFramePr>
              <p:nvPr>
                <p:extLst>
                  <p:ext uri="{D42A27DB-BD31-4B8C-83A1-F6EECF244321}">
                    <p14:modId xmlns:p14="http://schemas.microsoft.com/office/powerpoint/2010/main" val="147301404"/>
                  </p:ext>
                </p:extLst>
              </p:nvPr>
            </p:nvGraphicFramePr>
            <p:xfrm>
              <a:off x="838200" y="1506571"/>
              <a:ext cx="2544324" cy="1431182"/>
            </p:xfrm>
            <a:graphic>
              <a:graphicData uri="http://schemas.microsoft.com/office/powerpoint/2016/slidezoom">
                <pslz:sldZm>
                  <pslz:sldZmObj sldId="313" cId="727378694">
                    <pslz:zmPr id="{910D9958-4BAE-43D6-837F-F32C3736DAA3}" returnToParent="0" transitionDur="1000">
                      <p166:blipFill xmlns:p166="http://schemas.microsoft.com/office/powerpoint/2016/6/main">
                        <a:blip r:embed="rId2"/>
                        <a:stretch>
                          <a:fillRect/>
                        </a:stretch>
                      </p166:blipFill>
                      <p166:spPr xmlns:p166="http://schemas.microsoft.com/office/powerpoint/2016/6/main">
                        <a:xfrm>
                          <a:off x="0" y="0"/>
                          <a:ext cx="2544324" cy="1431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4" name="Folienzoom 3">
                <a:extLst>
                  <a:ext uri="{FF2B5EF4-FFF2-40B4-BE49-F238E27FC236}">
                    <a16:creationId xmlns:a16="http://schemas.microsoft.com/office/drawing/2014/main" id="{E597D07E-6DA1-4ACD-9CF5-A5123F24F363}"/>
                  </a:ext>
                </a:extLst>
              </p:cNvPr>
              <p:cNvPicPr>
                <a:picLocks noGrp="1" noRot="1" noChangeAspect="1" noMove="1" noResize="1" noEditPoints="1" noAdjustHandles="1" noChangeArrowheads="1" noChangeShapeType="1"/>
              </p:cNvPicPr>
              <p:nvPr/>
            </p:nvPicPr>
            <p:blipFill>
              <a:blip r:embed="rId3"/>
              <a:stretch>
                <a:fillRect/>
              </a:stretch>
            </p:blipFill>
            <p:spPr>
              <a:xfrm>
                <a:off x="838200" y="1506571"/>
                <a:ext cx="2544324" cy="1431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xmlns:pslz="http://schemas.microsoft.com/office/powerpoint/2016/slidezoom">
        <mc:Choice Requires="pslz">
          <p:graphicFrame>
            <p:nvGraphicFramePr>
              <p:cNvPr id="9" name="Folienzoom 8">
                <a:extLst>
                  <a:ext uri="{FF2B5EF4-FFF2-40B4-BE49-F238E27FC236}">
                    <a16:creationId xmlns:a16="http://schemas.microsoft.com/office/drawing/2014/main" id="{1E907312-74F9-4C8D-B681-B402E33CDEFC}"/>
                  </a:ext>
                </a:extLst>
              </p:cNvPr>
              <p:cNvGraphicFramePr>
                <a:graphicFrameLocks noChangeAspect="1"/>
              </p:cNvGraphicFramePr>
              <p:nvPr>
                <p:extLst>
                  <p:ext uri="{D42A27DB-BD31-4B8C-83A1-F6EECF244321}">
                    <p14:modId xmlns:p14="http://schemas.microsoft.com/office/powerpoint/2010/main" val="3104968851"/>
                  </p:ext>
                </p:extLst>
              </p:nvPr>
            </p:nvGraphicFramePr>
            <p:xfrm>
              <a:off x="838200" y="3101908"/>
              <a:ext cx="2544324" cy="1431182"/>
            </p:xfrm>
            <a:graphic>
              <a:graphicData uri="http://schemas.microsoft.com/office/powerpoint/2016/slidezoom">
                <pslz:sldZm>
                  <pslz:sldZmObj sldId="299" cId="2000307796">
                    <pslz:zmPr id="{50130327-E158-4C91-917C-82D75EBF04C8}" returnToParent="0" transitionDur="1000">
                      <p166:blipFill xmlns:p166="http://schemas.microsoft.com/office/powerpoint/2016/6/main">
                        <a:blip r:embed="rId4"/>
                        <a:stretch>
                          <a:fillRect/>
                        </a:stretch>
                      </p166:blipFill>
                      <p166:spPr xmlns:p166="http://schemas.microsoft.com/office/powerpoint/2016/6/main">
                        <a:xfrm>
                          <a:off x="0" y="0"/>
                          <a:ext cx="2544324" cy="1431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9" name="Folienzoom 8">
                <a:extLst>
                  <a:ext uri="{FF2B5EF4-FFF2-40B4-BE49-F238E27FC236}">
                    <a16:creationId xmlns:a16="http://schemas.microsoft.com/office/drawing/2014/main" id="{1E907312-74F9-4C8D-B681-B402E33CDEFC}"/>
                  </a:ext>
                </a:extLst>
              </p:cNvPr>
              <p:cNvPicPr>
                <a:picLocks noGrp="1" noRot="1" noChangeAspect="1" noMove="1" noResize="1" noEditPoints="1" noAdjustHandles="1" noChangeArrowheads="1" noChangeShapeType="1"/>
              </p:cNvPicPr>
              <p:nvPr/>
            </p:nvPicPr>
            <p:blipFill>
              <a:blip r:embed="rId5"/>
              <a:stretch>
                <a:fillRect/>
              </a:stretch>
            </p:blipFill>
            <p:spPr>
              <a:xfrm>
                <a:off x="838200" y="3101908"/>
                <a:ext cx="2544324" cy="1431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xmlns:pslz="http://schemas.microsoft.com/office/powerpoint/2016/slidezoom">
        <mc:Choice Requires="pslz">
          <p:graphicFrame>
            <p:nvGraphicFramePr>
              <p:cNvPr id="13" name="Folienzoom 12">
                <a:extLst>
                  <a:ext uri="{FF2B5EF4-FFF2-40B4-BE49-F238E27FC236}">
                    <a16:creationId xmlns:a16="http://schemas.microsoft.com/office/drawing/2014/main" id="{7E374F2B-213E-47D7-B47D-01ACCFB15D7A}"/>
                  </a:ext>
                </a:extLst>
              </p:cNvPr>
              <p:cNvGraphicFramePr>
                <a:graphicFrameLocks noChangeAspect="1"/>
              </p:cNvGraphicFramePr>
              <p:nvPr>
                <p:extLst>
                  <p:ext uri="{D42A27DB-BD31-4B8C-83A1-F6EECF244321}">
                    <p14:modId xmlns:p14="http://schemas.microsoft.com/office/powerpoint/2010/main" val="197251991"/>
                  </p:ext>
                </p:extLst>
              </p:nvPr>
            </p:nvGraphicFramePr>
            <p:xfrm>
              <a:off x="838201" y="4697245"/>
              <a:ext cx="2544323" cy="1431182"/>
            </p:xfrm>
            <a:graphic>
              <a:graphicData uri="http://schemas.microsoft.com/office/powerpoint/2016/slidezoom">
                <pslz:sldZm>
                  <pslz:sldZmObj sldId="300" cId="424622333">
                    <pslz:zmPr id="{18CB5C42-5465-407F-A8C3-9CE7D9DE01C3}" returnToParent="0" transitionDur="1000">
                      <p166:blipFill xmlns:p166="http://schemas.microsoft.com/office/powerpoint/2016/6/main">
                        <a:blip r:embed="rId6"/>
                        <a:stretch>
                          <a:fillRect/>
                        </a:stretch>
                      </p166:blipFill>
                      <p166:spPr xmlns:p166="http://schemas.microsoft.com/office/powerpoint/2016/6/main">
                        <a:xfrm>
                          <a:off x="0" y="0"/>
                          <a:ext cx="2544323" cy="1431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13" name="Folienzoom 12">
                <a:extLst>
                  <a:ext uri="{FF2B5EF4-FFF2-40B4-BE49-F238E27FC236}">
                    <a16:creationId xmlns:a16="http://schemas.microsoft.com/office/drawing/2014/main" id="{7E374F2B-213E-47D7-B47D-01ACCFB15D7A}"/>
                  </a:ext>
                </a:extLst>
              </p:cNvPr>
              <p:cNvPicPr>
                <a:picLocks noGrp="1" noRot="1" noChangeAspect="1" noMove="1" noResize="1" noEditPoints="1" noAdjustHandles="1" noChangeArrowheads="1" noChangeShapeType="1"/>
              </p:cNvPicPr>
              <p:nvPr/>
            </p:nvPicPr>
            <p:blipFill>
              <a:blip r:embed="rId7"/>
              <a:stretch>
                <a:fillRect/>
              </a:stretch>
            </p:blipFill>
            <p:spPr>
              <a:xfrm>
                <a:off x="838201" y="4697245"/>
                <a:ext cx="2544323" cy="1431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xmlns:pslz="http://schemas.microsoft.com/office/powerpoint/2016/slidezoom">
        <mc:Choice Requires="pslz">
          <p:graphicFrame>
            <p:nvGraphicFramePr>
              <p:cNvPr id="17" name="Folienzoom 16">
                <a:extLst>
                  <a:ext uri="{FF2B5EF4-FFF2-40B4-BE49-F238E27FC236}">
                    <a16:creationId xmlns:a16="http://schemas.microsoft.com/office/drawing/2014/main" id="{9A37732E-8B9C-4AE7-A89F-268FF943C8CE}"/>
                  </a:ext>
                </a:extLst>
              </p:cNvPr>
              <p:cNvGraphicFramePr>
                <a:graphicFrameLocks noChangeAspect="1"/>
              </p:cNvGraphicFramePr>
              <p:nvPr>
                <p:extLst>
                  <p:ext uri="{D42A27DB-BD31-4B8C-83A1-F6EECF244321}">
                    <p14:modId xmlns:p14="http://schemas.microsoft.com/office/powerpoint/2010/main" val="3236124363"/>
                  </p:ext>
                </p:extLst>
              </p:nvPr>
            </p:nvGraphicFramePr>
            <p:xfrm>
              <a:off x="7933800" y="4298410"/>
              <a:ext cx="3048000" cy="1714500"/>
            </p:xfrm>
            <a:graphic>
              <a:graphicData uri="http://schemas.microsoft.com/office/powerpoint/2016/slidezoom">
                <pslz:sldZm>
                  <pslz:sldZmObj sldId="280" cId="800468409">
                    <pslz:zmPr id="{17229AC6-8852-44B8-B297-A54D7D7E3D58}" returnToParent="0"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17" name="Folienzoom 16">
                <a:extLst>
                  <a:ext uri="{FF2B5EF4-FFF2-40B4-BE49-F238E27FC236}">
                    <a16:creationId xmlns:a16="http://schemas.microsoft.com/office/drawing/2014/main" id="{9A37732E-8B9C-4AE7-A89F-268FF943C8CE}"/>
                  </a:ext>
                </a:extLst>
              </p:cNvPr>
              <p:cNvPicPr>
                <a:picLocks noGrp="1" noRot="1" noChangeAspect="1" noMove="1" noResize="1" noEditPoints="1" noAdjustHandles="1" noChangeArrowheads="1" noChangeShapeType="1"/>
              </p:cNvPicPr>
              <p:nvPr/>
            </p:nvPicPr>
            <p:blipFill>
              <a:blip r:embed="rId9"/>
              <a:stretch>
                <a:fillRect/>
              </a:stretch>
            </p:blipFill>
            <p:spPr>
              <a:xfrm>
                <a:off x="7933800" y="429841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21182817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D5B94B-863E-4F42-ACAE-314CC6E7B04D}"/>
              </a:ext>
            </a:extLst>
          </p:cNvPr>
          <p:cNvSpPr>
            <a:spLocks noGrp="1"/>
          </p:cNvSpPr>
          <p:nvPr>
            <p:ph type="title"/>
          </p:nvPr>
        </p:nvSpPr>
        <p:spPr/>
        <p:txBody>
          <a:bodyPr/>
          <a:lstStyle/>
          <a:p>
            <a:r>
              <a:rPr lang="de-DE" dirty="0"/>
              <a:t>Beitragsabrechnung</a:t>
            </a:r>
            <a:endParaRPr lang="LID4096" dirty="0"/>
          </a:p>
        </p:txBody>
      </p:sp>
      <p:sp>
        <p:nvSpPr>
          <p:cNvPr id="3" name="Inhaltsplatzhalter 2">
            <a:extLst>
              <a:ext uri="{FF2B5EF4-FFF2-40B4-BE49-F238E27FC236}">
                <a16:creationId xmlns:a16="http://schemas.microsoft.com/office/drawing/2014/main" id="{6F4D0E7E-6B1A-4CD3-9965-2E72A3D9494A}"/>
              </a:ext>
            </a:extLst>
          </p:cNvPr>
          <p:cNvSpPr>
            <a:spLocks noGrp="1"/>
          </p:cNvSpPr>
          <p:nvPr>
            <p:ph idx="1"/>
          </p:nvPr>
        </p:nvSpPr>
        <p:spPr/>
        <p:txBody>
          <a:bodyPr>
            <a:normAutofit lnSpcReduction="10000"/>
          </a:bodyPr>
          <a:lstStyle/>
          <a:p>
            <a:r>
              <a:rPr lang="de-DE" dirty="0"/>
              <a:t>Beitragsabrechnungen ergeben Buchungslisten</a:t>
            </a:r>
          </a:p>
          <a:p>
            <a:r>
              <a:rPr lang="de-DE" dirty="0"/>
              <a:t>Beitragsabrechnungen werden über alle Zahlarten (Lastschrift, Bar, Überweiser) erstellt, es kann nicht eine bestimmte Zahlart ausgewählt werden</a:t>
            </a:r>
          </a:p>
          <a:p>
            <a:r>
              <a:rPr lang="de-DE" dirty="0"/>
              <a:t>Beitragsabrechnungen können beliebig oft ausgeführt werden, Netxp-Verein weiß über die Dauer der Beitragsperioden, ob eine Person den fälligen Beitrag bezahlt hat oder nicht. Beitragsabrechnungen können also jeden Tag ausgeführt werden.</a:t>
            </a:r>
          </a:p>
          <a:p>
            <a:r>
              <a:rPr lang="de-DE" dirty="0"/>
              <a:t>Über die Fälligkeitsauswertung können alle Beiträge, mit allen Fälligkeiten, für alle Abteilungen und Projekte auf einmal ausgeführt werden</a:t>
            </a:r>
            <a:endParaRPr lang="LID4096" dirty="0"/>
          </a:p>
        </p:txBody>
      </p:sp>
    </p:spTree>
    <p:extLst>
      <p:ext uri="{BB962C8B-B14F-4D97-AF65-F5344CB8AC3E}">
        <p14:creationId xmlns:p14="http://schemas.microsoft.com/office/powerpoint/2010/main" val="72737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Beitragsabrechnung</a:t>
            </a:r>
            <a:endParaRPr lang="LID4096" dirty="0"/>
          </a:p>
        </p:txBody>
      </p:sp>
      <p:pic>
        <p:nvPicPr>
          <p:cNvPr id="3" name="Grafik 2">
            <a:extLst>
              <a:ext uri="{FF2B5EF4-FFF2-40B4-BE49-F238E27FC236}">
                <a16:creationId xmlns:a16="http://schemas.microsoft.com/office/drawing/2014/main" id="{C710E585-3E16-4B52-A73D-6CC2B943A93C}"/>
              </a:ext>
            </a:extLst>
          </p:cNvPr>
          <p:cNvPicPr>
            <a:picLocks noChangeAspect="1"/>
          </p:cNvPicPr>
          <p:nvPr/>
        </p:nvPicPr>
        <p:blipFill>
          <a:blip r:embed="rId2"/>
          <a:stretch>
            <a:fillRect/>
          </a:stretch>
        </p:blipFill>
        <p:spPr>
          <a:xfrm>
            <a:off x="838200" y="1468547"/>
            <a:ext cx="5397515" cy="4726672"/>
          </a:xfrm>
          <a:prstGeom prst="rect">
            <a:avLst/>
          </a:prstGeom>
        </p:spPr>
      </p:pic>
      <p:cxnSp>
        <p:nvCxnSpPr>
          <p:cNvPr id="4" name="Gerade Verbindung mit Pfeil 3">
            <a:extLst>
              <a:ext uri="{FF2B5EF4-FFF2-40B4-BE49-F238E27FC236}">
                <a16:creationId xmlns:a16="http://schemas.microsoft.com/office/drawing/2014/main" id="{B62DDB8D-93BD-4E7D-81A5-8295E5719F1B}"/>
              </a:ext>
            </a:extLst>
          </p:cNvPr>
          <p:cNvCxnSpPr>
            <a:cxnSpLocks/>
            <a:stCxn id="5" idx="1"/>
          </p:cNvCxnSpPr>
          <p:nvPr/>
        </p:nvCxnSpPr>
        <p:spPr>
          <a:xfrm flipH="1" flipV="1">
            <a:off x="4795736" y="2081719"/>
            <a:ext cx="3927061" cy="117452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5" name="Textfeld 4">
            <a:extLst>
              <a:ext uri="{FF2B5EF4-FFF2-40B4-BE49-F238E27FC236}">
                <a16:creationId xmlns:a16="http://schemas.microsoft.com/office/drawing/2014/main" id="{F8372D84-03AF-4FF0-BB43-85EE17EE63B7}"/>
              </a:ext>
            </a:extLst>
          </p:cNvPr>
          <p:cNvSpPr txBox="1"/>
          <p:nvPr/>
        </p:nvSpPr>
        <p:spPr>
          <a:xfrm>
            <a:off x="8722797" y="1409581"/>
            <a:ext cx="3172151" cy="3693319"/>
          </a:xfrm>
          <a:prstGeom prst="rect">
            <a:avLst/>
          </a:prstGeom>
          <a:noFill/>
        </p:spPr>
        <p:txBody>
          <a:bodyPr wrap="square" rtlCol="0">
            <a:spAutoFit/>
          </a:bodyPr>
          <a:lstStyle/>
          <a:p>
            <a:r>
              <a:rPr lang="de-DE" dirty="0"/>
              <a:t>Das Ergebnis des </a:t>
            </a:r>
            <a:r>
              <a:rPr lang="de-DE" dirty="0" err="1"/>
              <a:t>Beitragsabrechnungs</a:t>
            </a:r>
            <a:r>
              <a:rPr lang="de-DE" dirty="0"/>
              <a:t> ist eine Buchungsliste, die aus den unterschiedlichen Zahlarten: Barzahlung, Überweisung, Lastschrift besteht.</a:t>
            </a:r>
            <a:br>
              <a:rPr lang="de-DE" dirty="0"/>
            </a:br>
            <a:r>
              <a:rPr lang="de-DE" dirty="0"/>
              <a:t>Hier stellen Sie ein, auf welche Barkasse etwaige Barzahlungen eintreffen oder für welches Konto die Lastschriften erstellt werden und auf welches Konto Mitglieder einzahlen, die den Beitrag überweisen wollen.</a:t>
            </a:r>
            <a:endParaRPr lang="LID4096" dirty="0"/>
          </a:p>
        </p:txBody>
      </p:sp>
      <p:cxnSp>
        <p:nvCxnSpPr>
          <p:cNvPr id="8" name="Gerade Verbindung mit Pfeil 7">
            <a:extLst>
              <a:ext uri="{FF2B5EF4-FFF2-40B4-BE49-F238E27FC236}">
                <a16:creationId xmlns:a16="http://schemas.microsoft.com/office/drawing/2014/main" id="{C390D18D-EDE4-4A04-8DD1-CAC402DE791F}"/>
              </a:ext>
            </a:extLst>
          </p:cNvPr>
          <p:cNvCxnSpPr>
            <a:cxnSpLocks/>
            <a:stCxn id="5" idx="1"/>
          </p:cNvCxnSpPr>
          <p:nvPr/>
        </p:nvCxnSpPr>
        <p:spPr>
          <a:xfrm flipH="1" flipV="1">
            <a:off x="4795736" y="2315183"/>
            <a:ext cx="3927061" cy="941058"/>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3" name="Textfeld 12">
            <a:extLst>
              <a:ext uri="{FF2B5EF4-FFF2-40B4-BE49-F238E27FC236}">
                <a16:creationId xmlns:a16="http://schemas.microsoft.com/office/drawing/2014/main" id="{B8077F86-568C-4240-B772-B571891F2FB7}"/>
              </a:ext>
            </a:extLst>
          </p:cNvPr>
          <p:cNvSpPr txBox="1"/>
          <p:nvPr/>
        </p:nvSpPr>
        <p:spPr>
          <a:xfrm>
            <a:off x="8722797" y="5102900"/>
            <a:ext cx="3172151" cy="923330"/>
          </a:xfrm>
          <a:prstGeom prst="rect">
            <a:avLst/>
          </a:prstGeom>
          <a:noFill/>
        </p:spPr>
        <p:txBody>
          <a:bodyPr wrap="square" rtlCol="0">
            <a:spAutoFit/>
          </a:bodyPr>
          <a:lstStyle/>
          <a:p>
            <a:r>
              <a:rPr lang="de-DE" dirty="0"/>
              <a:t>Bitte vergeben Sie einen Namen für die Buchungsliste, z.B. Beitragsabrechnung 2020  </a:t>
            </a:r>
            <a:endParaRPr lang="LID4096" dirty="0"/>
          </a:p>
        </p:txBody>
      </p:sp>
      <p:cxnSp>
        <p:nvCxnSpPr>
          <p:cNvPr id="14" name="Gerade Verbindung mit Pfeil 13">
            <a:extLst>
              <a:ext uri="{FF2B5EF4-FFF2-40B4-BE49-F238E27FC236}">
                <a16:creationId xmlns:a16="http://schemas.microsoft.com/office/drawing/2014/main" id="{73CCA7B2-6132-4CC3-B88E-2D979F45CB4D}"/>
              </a:ext>
            </a:extLst>
          </p:cNvPr>
          <p:cNvCxnSpPr>
            <a:cxnSpLocks/>
            <a:stCxn id="13" idx="1"/>
          </p:cNvCxnSpPr>
          <p:nvPr/>
        </p:nvCxnSpPr>
        <p:spPr>
          <a:xfrm flipH="1" flipV="1">
            <a:off x="4795736" y="2490281"/>
            <a:ext cx="3927061" cy="3074284"/>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7" name="Textfeld 16">
            <a:extLst>
              <a:ext uri="{FF2B5EF4-FFF2-40B4-BE49-F238E27FC236}">
                <a16:creationId xmlns:a16="http://schemas.microsoft.com/office/drawing/2014/main" id="{3957AA3C-76E6-4487-8B5F-EB574EA03987}"/>
              </a:ext>
            </a:extLst>
          </p:cNvPr>
          <p:cNvSpPr txBox="1"/>
          <p:nvPr/>
        </p:nvSpPr>
        <p:spPr>
          <a:xfrm>
            <a:off x="8722796" y="5949206"/>
            <a:ext cx="3172151" cy="923330"/>
          </a:xfrm>
          <a:prstGeom prst="rect">
            <a:avLst/>
          </a:prstGeom>
          <a:noFill/>
        </p:spPr>
        <p:txBody>
          <a:bodyPr wrap="square" rtlCol="0">
            <a:spAutoFit/>
          </a:bodyPr>
          <a:lstStyle/>
          <a:p>
            <a:r>
              <a:rPr lang="de-DE" dirty="0"/>
              <a:t>Für die Beitragsabrechnung soll hier „Beiträge“ eingestellt werden</a:t>
            </a:r>
            <a:endParaRPr lang="LID4096" dirty="0"/>
          </a:p>
        </p:txBody>
      </p:sp>
      <p:cxnSp>
        <p:nvCxnSpPr>
          <p:cNvPr id="18" name="Gerade Verbindung mit Pfeil 17">
            <a:extLst>
              <a:ext uri="{FF2B5EF4-FFF2-40B4-BE49-F238E27FC236}">
                <a16:creationId xmlns:a16="http://schemas.microsoft.com/office/drawing/2014/main" id="{1EB753FF-EDCC-4856-9EBD-1885BAC9706C}"/>
              </a:ext>
            </a:extLst>
          </p:cNvPr>
          <p:cNvCxnSpPr>
            <a:cxnSpLocks/>
            <a:stCxn id="17" idx="1"/>
          </p:cNvCxnSpPr>
          <p:nvPr/>
        </p:nvCxnSpPr>
        <p:spPr>
          <a:xfrm flipH="1" flipV="1">
            <a:off x="4085617" y="2668980"/>
            <a:ext cx="4637179" cy="3741891"/>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3461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3"/>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7"/>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3" grpId="0"/>
      <p:bldP spid="13" grpId="1"/>
      <p:bldP spid="17" grpId="0"/>
      <p:bldP spid="17"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Beitragsabrechnung</a:t>
            </a:r>
            <a:endParaRPr lang="LID4096" dirty="0"/>
          </a:p>
        </p:txBody>
      </p:sp>
      <p:pic>
        <p:nvPicPr>
          <p:cNvPr id="3" name="Grafik 2">
            <a:extLst>
              <a:ext uri="{FF2B5EF4-FFF2-40B4-BE49-F238E27FC236}">
                <a16:creationId xmlns:a16="http://schemas.microsoft.com/office/drawing/2014/main" id="{C710E585-3E16-4B52-A73D-6CC2B943A93C}"/>
              </a:ext>
            </a:extLst>
          </p:cNvPr>
          <p:cNvPicPr>
            <a:picLocks noChangeAspect="1"/>
          </p:cNvPicPr>
          <p:nvPr/>
        </p:nvPicPr>
        <p:blipFill>
          <a:blip r:embed="rId2"/>
          <a:stretch>
            <a:fillRect/>
          </a:stretch>
        </p:blipFill>
        <p:spPr>
          <a:xfrm>
            <a:off x="838200" y="1468547"/>
            <a:ext cx="5397515" cy="4726672"/>
          </a:xfrm>
          <a:prstGeom prst="rect">
            <a:avLst/>
          </a:prstGeom>
        </p:spPr>
      </p:pic>
      <p:cxnSp>
        <p:nvCxnSpPr>
          <p:cNvPr id="4" name="Gerade Verbindung mit Pfeil 3">
            <a:extLst>
              <a:ext uri="{FF2B5EF4-FFF2-40B4-BE49-F238E27FC236}">
                <a16:creationId xmlns:a16="http://schemas.microsoft.com/office/drawing/2014/main" id="{B62DDB8D-93BD-4E7D-81A5-8295E5719F1B}"/>
              </a:ext>
            </a:extLst>
          </p:cNvPr>
          <p:cNvCxnSpPr>
            <a:cxnSpLocks/>
            <a:stCxn id="5" idx="1"/>
          </p:cNvCxnSpPr>
          <p:nvPr/>
        </p:nvCxnSpPr>
        <p:spPr>
          <a:xfrm flipH="1">
            <a:off x="3346315" y="2563743"/>
            <a:ext cx="5376482" cy="24755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5" name="Textfeld 4">
            <a:extLst>
              <a:ext uri="{FF2B5EF4-FFF2-40B4-BE49-F238E27FC236}">
                <a16:creationId xmlns:a16="http://schemas.microsoft.com/office/drawing/2014/main" id="{F8372D84-03AF-4FF0-BB43-85EE17EE63B7}"/>
              </a:ext>
            </a:extLst>
          </p:cNvPr>
          <p:cNvSpPr txBox="1"/>
          <p:nvPr/>
        </p:nvSpPr>
        <p:spPr>
          <a:xfrm>
            <a:off x="8722797" y="1409581"/>
            <a:ext cx="3172151" cy="2308324"/>
          </a:xfrm>
          <a:prstGeom prst="rect">
            <a:avLst/>
          </a:prstGeom>
          <a:noFill/>
        </p:spPr>
        <p:txBody>
          <a:bodyPr wrap="square" rtlCol="0">
            <a:spAutoFit/>
          </a:bodyPr>
          <a:lstStyle/>
          <a:p>
            <a:r>
              <a:rPr lang="de-DE" dirty="0"/>
              <a:t>Hier aktivieren Sie die Option Testlauf, um einen Testlauf der Beitragsabrechnung zu erstellen. Bei einem Testlauf, werden keine Aufträge, Buchungen oder Rechnungen erzeugt. Mithilfe des Testlaufs wird eine Abrechnung simuliert.</a:t>
            </a:r>
            <a:endParaRPr lang="LID4096" dirty="0"/>
          </a:p>
        </p:txBody>
      </p:sp>
      <p:sp>
        <p:nvSpPr>
          <p:cNvPr id="13" name="Textfeld 12">
            <a:extLst>
              <a:ext uri="{FF2B5EF4-FFF2-40B4-BE49-F238E27FC236}">
                <a16:creationId xmlns:a16="http://schemas.microsoft.com/office/drawing/2014/main" id="{B8077F86-568C-4240-B772-B571891F2FB7}"/>
              </a:ext>
            </a:extLst>
          </p:cNvPr>
          <p:cNvSpPr txBox="1"/>
          <p:nvPr/>
        </p:nvSpPr>
        <p:spPr>
          <a:xfrm>
            <a:off x="8722796" y="3717905"/>
            <a:ext cx="3172151" cy="1200329"/>
          </a:xfrm>
          <a:prstGeom prst="rect">
            <a:avLst/>
          </a:prstGeom>
          <a:noFill/>
        </p:spPr>
        <p:txBody>
          <a:bodyPr wrap="square" rtlCol="0">
            <a:spAutoFit/>
          </a:bodyPr>
          <a:lstStyle/>
          <a:p>
            <a:r>
              <a:rPr lang="de-DE" dirty="0"/>
              <a:t>An diesem Datum werden die Bankkonten der Mitglieder belastet. Das angezeigte Datum ist das frühestmögliche</a:t>
            </a:r>
            <a:endParaRPr lang="LID4096" dirty="0"/>
          </a:p>
        </p:txBody>
      </p:sp>
      <p:cxnSp>
        <p:nvCxnSpPr>
          <p:cNvPr id="14" name="Gerade Verbindung mit Pfeil 13">
            <a:extLst>
              <a:ext uri="{FF2B5EF4-FFF2-40B4-BE49-F238E27FC236}">
                <a16:creationId xmlns:a16="http://schemas.microsoft.com/office/drawing/2014/main" id="{73CCA7B2-6132-4CC3-B88E-2D979F45CB4D}"/>
              </a:ext>
            </a:extLst>
          </p:cNvPr>
          <p:cNvCxnSpPr>
            <a:cxnSpLocks/>
            <a:stCxn id="13" idx="1"/>
          </p:cNvCxnSpPr>
          <p:nvPr/>
        </p:nvCxnSpPr>
        <p:spPr>
          <a:xfrm flipH="1" flipV="1">
            <a:off x="4727644" y="3001130"/>
            <a:ext cx="3995152" cy="131694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7" name="Textfeld 16">
            <a:extLst>
              <a:ext uri="{FF2B5EF4-FFF2-40B4-BE49-F238E27FC236}">
                <a16:creationId xmlns:a16="http://schemas.microsoft.com/office/drawing/2014/main" id="{3957AA3C-76E6-4487-8B5F-EB574EA03987}"/>
              </a:ext>
            </a:extLst>
          </p:cNvPr>
          <p:cNvSpPr txBox="1"/>
          <p:nvPr/>
        </p:nvSpPr>
        <p:spPr>
          <a:xfrm>
            <a:off x="8722796" y="4927788"/>
            <a:ext cx="3172151" cy="1477328"/>
          </a:xfrm>
          <a:prstGeom prst="rect">
            <a:avLst/>
          </a:prstGeom>
          <a:noFill/>
        </p:spPr>
        <p:txBody>
          <a:bodyPr wrap="square" rtlCol="0">
            <a:spAutoFit/>
          </a:bodyPr>
          <a:lstStyle/>
          <a:p>
            <a:r>
              <a:rPr lang="de-DE" dirty="0"/>
              <a:t>Stellen Sie hier das Datum ein, zu dem die Mitgliedsbeiträge berechnet werden. Haben Sie z.B. den Einzug eines Monatsdatums vergessen</a:t>
            </a:r>
            <a:endParaRPr lang="LID4096" dirty="0"/>
          </a:p>
        </p:txBody>
      </p:sp>
      <p:cxnSp>
        <p:nvCxnSpPr>
          <p:cNvPr id="18" name="Gerade Verbindung mit Pfeil 17">
            <a:extLst>
              <a:ext uri="{FF2B5EF4-FFF2-40B4-BE49-F238E27FC236}">
                <a16:creationId xmlns:a16="http://schemas.microsoft.com/office/drawing/2014/main" id="{1EB753FF-EDCC-4856-9EBD-1885BAC9706C}"/>
              </a:ext>
            </a:extLst>
          </p:cNvPr>
          <p:cNvCxnSpPr>
            <a:cxnSpLocks/>
            <a:stCxn id="17" idx="1"/>
          </p:cNvCxnSpPr>
          <p:nvPr/>
        </p:nvCxnSpPr>
        <p:spPr>
          <a:xfrm flipH="1" flipV="1">
            <a:off x="2295728" y="3251941"/>
            <a:ext cx="6427068" cy="2414511"/>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7774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3" grpId="0"/>
      <p:bldP spid="13" grpId="1"/>
      <p:bldP spid="17" grpId="0"/>
      <p:bldP spid="17"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Beitragsabrechnung</a:t>
            </a:r>
            <a:endParaRPr lang="LID4096" dirty="0"/>
          </a:p>
        </p:txBody>
      </p:sp>
      <p:pic>
        <p:nvPicPr>
          <p:cNvPr id="3" name="Grafik 2">
            <a:extLst>
              <a:ext uri="{FF2B5EF4-FFF2-40B4-BE49-F238E27FC236}">
                <a16:creationId xmlns:a16="http://schemas.microsoft.com/office/drawing/2014/main" id="{C710E585-3E16-4B52-A73D-6CC2B943A93C}"/>
              </a:ext>
            </a:extLst>
          </p:cNvPr>
          <p:cNvPicPr>
            <a:picLocks noChangeAspect="1"/>
          </p:cNvPicPr>
          <p:nvPr/>
        </p:nvPicPr>
        <p:blipFill>
          <a:blip r:embed="rId2"/>
          <a:stretch>
            <a:fillRect/>
          </a:stretch>
        </p:blipFill>
        <p:spPr>
          <a:xfrm>
            <a:off x="838200" y="1468547"/>
            <a:ext cx="5397515" cy="4726672"/>
          </a:xfrm>
          <a:prstGeom prst="rect">
            <a:avLst/>
          </a:prstGeom>
        </p:spPr>
      </p:pic>
      <p:cxnSp>
        <p:nvCxnSpPr>
          <p:cNvPr id="4" name="Gerade Verbindung mit Pfeil 3">
            <a:extLst>
              <a:ext uri="{FF2B5EF4-FFF2-40B4-BE49-F238E27FC236}">
                <a16:creationId xmlns:a16="http://schemas.microsoft.com/office/drawing/2014/main" id="{B62DDB8D-93BD-4E7D-81A5-8295E5719F1B}"/>
              </a:ext>
            </a:extLst>
          </p:cNvPr>
          <p:cNvCxnSpPr>
            <a:cxnSpLocks/>
            <a:stCxn id="5" idx="1"/>
          </p:cNvCxnSpPr>
          <p:nvPr/>
        </p:nvCxnSpPr>
        <p:spPr>
          <a:xfrm flipH="1">
            <a:off x="4786009" y="2979242"/>
            <a:ext cx="3936788" cy="95073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5" name="Textfeld 4">
            <a:extLst>
              <a:ext uri="{FF2B5EF4-FFF2-40B4-BE49-F238E27FC236}">
                <a16:creationId xmlns:a16="http://schemas.microsoft.com/office/drawing/2014/main" id="{F8372D84-03AF-4FF0-BB43-85EE17EE63B7}"/>
              </a:ext>
            </a:extLst>
          </p:cNvPr>
          <p:cNvSpPr txBox="1"/>
          <p:nvPr/>
        </p:nvSpPr>
        <p:spPr>
          <a:xfrm>
            <a:off x="8722797" y="1409581"/>
            <a:ext cx="3172151" cy="3139321"/>
          </a:xfrm>
          <a:prstGeom prst="rect">
            <a:avLst/>
          </a:prstGeom>
          <a:noFill/>
        </p:spPr>
        <p:txBody>
          <a:bodyPr wrap="square" rtlCol="0">
            <a:spAutoFit/>
          </a:bodyPr>
          <a:lstStyle/>
          <a:p>
            <a:r>
              <a:rPr lang="de-DE" dirty="0"/>
              <a:t>Verwendungszweck der auf den Kontoauszügen der Mitglieder erscheint. Standardmäßig wird dieser mit den Mitgliedsnamen, den Beitragsklassen etc. automatisch ergänzt. Der </a:t>
            </a:r>
            <a:r>
              <a:rPr lang="de-DE" dirty="0" err="1"/>
              <a:t>Vereinsadmin</a:t>
            </a:r>
            <a:r>
              <a:rPr lang="de-DE" dirty="0"/>
              <a:t> kann diese Einstellung unter Verwaltung -&gt; Optionen -&gt; Register: Finanzdaten -&gt; Unterregister-&gt; SEPA einstellen</a:t>
            </a:r>
            <a:endParaRPr lang="LID4096" dirty="0"/>
          </a:p>
        </p:txBody>
      </p:sp>
      <p:sp>
        <p:nvSpPr>
          <p:cNvPr id="13" name="Textfeld 12">
            <a:extLst>
              <a:ext uri="{FF2B5EF4-FFF2-40B4-BE49-F238E27FC236}">
                <a16:creationId xmlns:a16="http://schemas.microsoft.com/office/drawing/2014/main" id="{B8077F86-568C-4240-B772-B571891F2FB7}"/>
              </a:ext>
            </a:extLst>
          </p:cNvPr>
          <p:cNvSpPr txBox="1"/>
          <p:nvPr/>
        </p:nvSpPr>
        <p:spPr>
          <a:xfrm>
            <a:off x="8722796" y="4481195"/>
            <a:ext cx="3172151" cy="2031325"/>
          </a:xfrm>
          <a:prstGeom prst="rect">
            <a:avLst/>
          </a:prstGeom>
          <a:noFill/>
        </p:spPr>
        <p:txBody>
          <a:bodyPr wrap="square" rtlCol="0">
            <a:spAutoFit/>
          </a:bodyPr>
          <a:lstStyle/>
          <a:p>
            <a:r>
              <a:rPr lang="de-DE" dirty="0"/>
              <a:t>EA-Stellen, Sparten und Projekte können direkt in den Beiträgen hinterlegt werden. Für alle Beiträge die diese Einstellung nicht aufweisen, werden die hier einzustellenden Werte übernommen</a:t>
            </a:r>
            <a:endParaRPr lang="LID4096" dirty="0"/>
          </a:p>
        </p:txBody>
      </p:sp>
      <p:cxnSp>
        <p:nvCxnSpPr>
          <p:cNvPr id="14" name="Gerade Verbindung mit Pfeil 13">
            <a:extLst>
              <a:ext uri="{FF2B5EF4-FFF2-40B4-BE49-F238E27FC236}">
                <a16:creationId xmlns:a16="http://schemas.microsoft.com/office/drawing/2014/main" id="{73CCA7B2-6132-4CC3-B88E-2D979F45CB4D}"/>
              </a:ext>
            </a:extLst>
          </p:cNvPr>
          <p:cNvCxnSpPr>
            <a:cxnSpLocks/>
            <a:stCxn id="13" idx="1"/>
          </p:cNvCxnSpPr>
          <p:nvPr/>
        </p:nvCxnSpPr>
        <p:spPr>
          <a:xfrm flipH="1" flipV="1">
            <a:off x="5048655" y="4989543"/>
            <a:ext cx="3674141" cy="507315"/>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5" name="Textfeld 14">
            <a:extLst>
              <a:ext uri="{FF2B5EF4-FFF2-40B4-BE49-F238E27FC236}">
                <a16:creationId xmlns:a16="http://schemas.microsoft.com/office/drawing/2014/main" id="{70A1F936-7DD2-4FCF-B43E-833759AD1223}"/>
              </a:ext>
            </a:extLst>
          </p:cNvPr>
          <p:cNvSpPr txBox="1"/>
          <p:nvPr/>
        </p:nvSpPr>
        <p:spPr>
          <a:xfrm>
            <a:off x="4396902" y="6193287"/>
            <a:ext cx="3082354" cy="369332"/>
          </a:xfrm>
          <a:prstGeom prst="rect">
            <a:avLst/>
          </a:prstGeom>
          <a:noFill/>
        </p:spPr>
        <p:txBody>
          <a:bodyPr wrap="square" rtlCol="0">
            <a:spAutoFit/>
          </a:bodyPr>
          <a:lstStyle/>
          <a:p>
            <a:r>
              <a:rPr lang="de-DE" dirty="0"/>
              <a:t>Weiter</a:t>
            </a:r>
            <a:endParaRPr lang="LID4096" dirty="0"/>
          </a:p>
        </p:txBody>
      </p:sp>
      <p:cxnSp>
        <p:nvCxnSpPr>
          <p:cNvPr id="16" name="Gerade Verbindung mit Pfeil 15">
            <a:extLst>
              <a:ext uri="{FF2B5EF4-FFF2-40B4-BE49-F238E27FC236}">
                <a16:creationId xmlns:a16="http://schemas.microsoft.com/office/drawing/2014/main" id="{371A08F4-EA3D-48E9-98E4-DFE626875283}"/>
              </a:ext>
            </a:extLst>
          </p:cNvPr>
          <p:cNvCxnSpPr>
            <a:cxnSpLocks/>
            <a:stCxn id="15" idx="1"/>
          </p:cNvCxnSpPr>
          <p:nvPr/>
        </p:nvCxnSpPr>
        <p:spPr>
          <a:xfrm flipH="1" flipV="1">
            <a:off x="2033081" y="6050604"/>
            <a:ext cx="2363821" cy="32734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9003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3" grpId="0"/>
      <p:bldP spid="13" grpId="1"/>
      <p:bldP spid="15" grpId="0"/>
      <p:bldP spid="15"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Beitragsabrechnung</a:t>
            </a:r>
            <a:endParaRPr lang="LID4096" dirty="0"/>
          </a:p>
        </p:txBody>
      </p:sp>
      <p:pic>
        <p:nvPicPr>
          <p:cNvPr id="6" name="Grafik 5">
            <a:extLst>
              <a:ext uri="{FF2B5EF4-FFF2-40B4-BE49-F238E27FC236}">
                <a16:creationId xmlns:a16="http://schemas.microsoft.com/office/drawing/2014/main" id="{E00E98B5-0322-417D-940A-2EAE1A2B526A}"/>
              </a:ext>
            </a:extLst>
          </p:cNvPr>
          <p:cNvPicPr>
            <a:picLocks noChangeAspect="1"/>
          </p:cNvPicPr>
          <p:nvPr/>
        </p:nvPicPr>
        <p:blipFill>
          <a:blip r:embed="rId2"/>
          <a:stretch>
            <a:fillRect/>
          </a:stretch>
        </p:blipFill>
        <p:spPr>
          <a:xfrm>
            <a:off x="838200" y="1474142"/>
            <a:ext cx="7471591" cy="5210122"/>
          </a:xfrm>
          <a:prstGeom prst="rect">
            <a:avLst/>
          </a:prstGeom>
        </p:spPr>
      </p:pic>
      <p:sp>
        <p:nvSpPr>
          <p:cNvPr id="7" name="Textfeld 6">
            <a:extLst>
              <a:ext uri="{FF2B5EF4-FFF2-40B4-BE49-F238E27FC236}">
                <a16:creationId xmlns:a16="http://schemas.microsoft.com/office/drawing/2014/main" id="{924D5969-08C4-45C1-909F-44FFF2EEE21B}"/>
              </a:ext>
            </a:extLst>
          </p:cNvPr>
          <p:cNvSpPr txBox="1"/>
          <p:nvPr/>
        </p:nvSpPr>
        <p:spPr>
          <a:xfrm>
            <a:off x="8418285" y="1353312"/>
            <a:ext cx="3696281" cy="1200329"/>
          </a:xfrm>
          <a:prstGeom prst="rect">
            <a:avLst/>
          </a:prstGeom>
          <a:noFill/>
        </p:spPr>
        <p:txBody>
          <a:bodyPr wrap="square" rtlCol="0">
            <a:spAutoFit/>
          </a:bodyPr>
          <a:lstStyle/>
          <a:p>
            <a:r>
              <a:rPr lang="de-DE" dirty="0"/>
              <a:t>Hier markieren Sie alle Beitragsarten, die abgerechnet werden sollen.</a:t>
            </a:r>
          </a:p>
          <a:p>
            <a:r>
              <a:rPr lang="de-DE" dirty="0"/>
              <a:t>Mit einem Klick ganz oben, werden automatisch alle markiert. </a:t>
            </a:r>
            <a:endParaRPr lang="LID4096" dirty="0"/>
          </a:p>
        </p:txBody>
      </p:sp>
      <p:sp>
        <p:nvSpPr>
          <p:cNvPr id="12" name="Textfeld 11">
            <a:extLst>
              <a:ext uri="{FF2B5EF4-FFF2-40B4-BE49-F238E27FC236}">
                <a16:creationId xmlns:a16="http://schemas.microsoft.com/office/drawing/2014/main" id="{8E92BB1D-68E0-4D8A-BA1A-223941EE3B09}"/>
              </a:ext>
            </a:extLst>
          </p:cNvPr>
          <p:cNvSpPr txBox="1"/>
          <p:nvPr/>
        </p:nvSpPr>
        <p:spPr>
          <a:xfrm>
            <a:off x="8418284" y="2553641"/>
            <a:ext cx="3696281" cy="2031325"/>
          </a:xfrm>
          <a:prstGeom prst="rect">
            <a:avLst/>
          </a:prstGeom>
          <a:noFill/>
        </p:spPr>
        <p:txBody>
          <a:bodyPr wrap="square" rtlCol="0">
            <a:spAutoFit/>
          </a:bodyPr>
          <a:lstStyle/>
          <a:p>
            <a:r>
              <a:rPr lang="de-DE" dirty="0"/>
              <a:t>Mi dieser Option werden nur Mitglieder abgerechnet, die neu ab einem bestimmten Datum in der Verein eingetreten sind. So kann ein laufender Wechsel von einer anderen Vereinsverwaltung zu Netxp-Verein durchgeführt werden</a:t>
            </a:r>
            <a:endParaRPr lang="LID4096" dirty="0"/>
          </a:p>
        </p:txBody>
      </p:sp>
      <p:cxnSp>
        <p:nvCxnSpPr>
          <p:cNvPr id="17" name="Gerade Verbindung mit Pfeil 16">
            <a:extLst>
              <a:ext uri="{FF2B5EF4-FFF2-40B4-BE49-F238E27FC236}">
                <a16:creationId xmlns:a16="http://schemas.microsoft.com/office/drawing/2014/main" id="{EFD98D43-8820-4B17-8223-5FC4D25EC73E}"/>
              </a:ext>
            </a:extLst>
          </p:cNvPr>
          <p:cNvCxnSpPr>
            <a:cxnSpLocks/>
          </p:cNvCxnSpPr>
          <p:nvPr/>
        </p:nvCxnSpPr>
        <p:spPr>
          <a:xfrm flipH="1">
            <a:off x="1426465" y="1581912"/>
            <a:ext cx="6991819" cy="1499616"/>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8" name="Gerade Verbindung mit Pfeil 17">
            <a:extLst>
              <a:ext uri="{FF2B5EF4-FFF2-40B4-BE49-F238E27FC236}">
                <a16:creationId xmlns:a16="http://schemas.microsoft.com/office/drawing/2014/main" id="{012831B1-91E9-4D4F-84DA-3E48A7E42EA7}"/>
              </a:ext>
            </a:extLst>
          </p:cNvPr>
          <p:cNvCxnSpPr>
            <a:cxnSpLocks/>
          </p:cNvCxnSpPr>
          <p:nvPr/>
        </p:nvCxnSpPr>
        <p:spPr>
          <a:xfrm flipH="1">
            <a:off x="1325880" y="2194560"/>
            <a:ext cx="7092404" cy="521208"/>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21" name="Gerade Verbindung mit Pfeil 20">
            <a:extLst>
              <a:ext uri="{FF2B5EF4-FFF2-40B4-BE49-F238E27FC236}">
                <a16:creationId xmlns:a16="http://schemas.microsoft.com/office/drawing/2014/main" id="{3C1C7496-9024-4465-8F9C-B11943590232}"/>
              </a:ext>
            </a:extLst>
          </p:cNvPr>
          <p:cNvCxnSpPr>
            <a:cxnSpLocks/>
          </p:cNvCxnSpPr>
          <p:nvPr/>
        </p:nvCxnSpPr>
        <p:spPr>
          <a:xfrm flipH="1" flipV="1">
            <a:off x="3383280" y="1986713"/>
            <a:ext cx="5035004" cy="150498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24" name="Textfeld 23">
            <a:extLst>
              <a:ext uri="{FF2B5EF4-FFF2-40B4-BE49-F238E27FC236}">
                <a16:creationId xmlns:a16="http://schemas.microsoft.com/office/drawing/2014/main" id="{944A4C9F-6DA1-4A09-A644-907C62071040}"/>
              </a:ext>
            </a:extLst>
          </p:cNvPr>
          <p:cNvSpPr txBox="1"/>
          <p:nvPr/>
        </p:nvSpPr>
        <p:spPr>
          <a:xfrm>
            <a:off x="8418283" y="4832764"/>
            <a:ext cx="3696281" cy="369332"/>
          </a:xfrm>
          <a:prstGeom prst="rect">
            <a:avLst/>
          </a:prstGeom>
          <a:noFill/>
        </p:spPr>
        <p:txBody>
          <a:bodyPr wrap="square" rtlCol="0">
            <a:spAutoFit/>
          </a:bodyPr>
          <a:lstStyle/>
          <a:p>
            <a:r>
              <a:rPr lang="de-DE" dirty="0"/>
              <a:t>Weiter zum nächsten Schritt</a:t>
            </a:r>
            <a:endParaRPr lang="LID4096" dirty="0"/>
          </a:p>
        </p:txBody>
      </p:sp>
      <p:cxnSp>
        <p:nvCxnSpPr>
          <p:cNvPr id="25" name="Gerade Verbindung mit Pfeil 24">
            <a:extLst>
              <a:ext uri="{FF2B5EF4-FFF2-40B4-BE49-F238E27FC236}">
                <a16:creationId xmlns:a16="http://schemas.microsoft.com/office/drawing/2014/main" id="{4EC3CA26-5AEE-45E6-9A86-37A1B3937408}"/>
              </a:ext>
            </a:extLst>
          </p:cNvPr>
          <p:cNvCxnSpPr>
            <a:cxnSpLocks/>
            <a:stCxn id="24" idx="1"/>
          </p:cNvCxnSpPr>
          <p:nvPr/>
        </p:nvCxnSpPr>
        <p:spPr>
          <a:xfrm flipH="1">
            <a:off x="1947672" y="5017430"/>
            <a:ext cx="6470611" cy="1525735"/>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7993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25"/>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2" grpId="0"/>
      <p:bldP spid="12" grpId="1"/>
      <p:bldP spid="24" grpId="0"/>
      <p:bldP spid="24"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53D127D-D1B7-49B5-8EDF-479E603E20CC}"/>
              </a:ext>
            </a:extLst>
          </p:cNvPr>
          <p:cNvPicPr>
            <a:picLocks noChangeAspect="1"/>
          </p:cNvPicPr>
          <p:nvPr/>
        </p:nvPicPr>
        <p:blipFill>
          <a:blip r:embed="rId2"/>
          <a:stretch>
            <a:fillRect/>
          </a:stretch>
        </p:blipFill>
        <p:spPr>
          <a:xfrm>
            <a:off x="838200" y="1720425"/>
            <a:ext cx="7482768" cy="4370812"/>
          </a:xfrm>
          <a:prstGeom prst="rect">
            <a:avLst/>
          </a:prstGeom>
        </p:spPr>
      </p:pic>
      <p:sp>
        <p:nvSpPr>
          <p:cNvPr id="5" name="Textfeld 4">
            <a:extLst>
              <a:ext uri="{FF2B5EF4-FFF2-40B4-BE49-F238E27FC236}">
                <a16:creationId xmlns:a16="http://schemas.microsoft.com/office/drawing/2014/main" id="{13328F5F-AB0F-4A4F-AEF8-E8521C950625}"/>
              </a:ext>
            </a:extLst>
          </p:cNvPr>
          <p:cNvSpPr txBox="1"/>
          <p:nvPr/>
        </p:nvSpPr>
        <p:spPr>
          <a:xfrm>
            <a:off x="8418286" y="1333691"/>
            <a:ext cx="3696281" cy="1477328"/>
          </a:xfrm>
          <a:prstGeom prst="rect">
            <a:avLst/>
          </a:prstGeom>
          <a:noFill/>
        </p:spPr>
        <p:txBody>
          <a:bodyPr wrap="square" rtlCol="0">
            <a:spAutoFit/>
          </a:bodyPr>
          <a:lstStyle/>
          <a:p>
            <a:r>
              <a:rPr lang="de-DE" dirty="0"/>
              <a:t>In der Ergebnisliste wird gruppiert, nach Zahlart, das Ergebnis des Beitragseinzugs angezeigt. Mit den Pfeilen, können die Gruppen geöffnet werden.</a:t>
            </a:r>
            <a:endParaRPr lang="LID4096" dirty="0"/>
          </a:p>
        </p:txBody>
      </p:sp>
      <p:cxnSp>
        <p:nvCxnSpPr>
          <p:cNvPr id="6" name="Gerade Verbindung mit Pfeil 5">
            <a:extLst>
              <a:ext uri="{FF2B5EF4-FFF2-40B4-BE49-F238E27FC236}">
                <a16:creationId xmlns:a16="http://schemas.microsoft.com/office/drawing/2014/main" id="{8F7C669E-4D50-4205-AEDF-3E49200B8E6C}"/>
              </a:ext>
            </a:extLst>
          </p:cNvPr>
          <p:cNvCxnSpPr>
            <a:cxnSpLocks/>
            <a:stCxn id="5" idx="1"/>
          </p:cNvCxnSpPr>
          <p:nvPr/>
        </p:nvCxnSpPr>
        <p:spPr>
          <a:xfrm flipH="1">
            <a:off x="1298604" y="2072355"/>
            <a:ext cx="7119682" cy="203091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9" name="Textfeld 8">
            <a:extLst>
              <a:ext uri="{FF2B5EF4-FFF2-40B4-BE49-F238E27FC236}">
                <a16:creationId xmlns:a16="http://schemas.microsoft.com/office/drawing/2014/main" id="{0982191E-E91C-4E8E-A07A-983366C6860F}"/>
              </a:ext>
            </a:extLst>
          </p:cNvPr>
          <p:cNvSpPr txBox="1"/>
          <p:nvPr/>
        </p:nvSpPr>
        <p:spPr>
          <a:xfrm>
            <a:off x="8418286" y="2811019"/>
            <a:ext cx="3696281" cy="646331"/>
          </a:xfrm>
          <a:prstGeom prst="rect">
            <a:avLst/>
          </a:prstGeom>
          <a:noFill/>
        </p:spPr>
        <p:txBody>
          <a:bodyPr wrap="square" rtlCol="0">
            <a:spAutoFit/>
          </a:bodyPr>
          <a:lstStyle/>
          <a:p>
            <a:r>
              <a:rPr lang="de-DE" dirty="0"/>
              <a:t>Einzelne Beträge können in dieser Ansicht einzeln abgeändert werden.</a:t>
            </a:r>
            <a:endParaRPr lang="LID4096" dirty="0"/>
          </a:p>
        </p:txBody>
      </p:sp>
      <p:sp>
        <p:nvSpPr>
          <p:cNvPr id="10" name="Textfeld 9">
            <a:extLst>
              <a:ext uri="{FF2B5EF4-FFF2-40B4-BE49-F238E27FC236}">
                <a16:creationId xmlns:a16="http://schemas.microsoft.com/office/drawing/2014/main" id="{23AEF438-70C2-4D2A-836C-E1416DC5E632}"/>
              </a:ext>
            </a:extLst>
          </p:cNvPr>
          <p:cNvSpPr txBox="1"/>
          <p:nvPr/>
        </p:nvSpPr>
        <p:spPr>
          <a:xfrm>
            <a:off x="8418285" y="3582665"/>
            <a:ext cx="3696281" cy="1754326"/>
          </a:xfrm>
          <a:prstGeom prst="rect">
            <a:avLst/>
          </a:prstGeom>
          <a:noFill/>
        </p:spPr>
        <p:txBody>
          <a:bodyPr wrap="square" rtlCol="0">
            <a:spAutoFit/>
          </a:bodyPr>
          <a:lstStyle/>
          <a:p>
            <a:r>
              <a:rPr lang="de-DE" dirty="0"/>
              <a:t>Klicken Sie „Liste erstellen“ um die Buchungsliste zu erstellen. Netxp-Verein wechselt anschließend automatisch in den Bankenübertrag um evtl. Lastschriften an die Bank senden zu können.</a:t>
            </a:r>
            <a:endParaRPr lang="LID4096" dirty="0"/>
          </a:p>
        </p:txBody>
      </p:sp>
      <p:cxnSp>
        <p:nvCxnSpPr>
          <p:cNvPr id="12" name="Gerade Verbindung mit Pfeil 11">
            <a:extLst>
              <a:ext uri="{FF2B5EF4-FFF2-40B4-BE49-F238E27FC236}">
                <a16:creationId xmlns:a16="http://schemas.microsoft.com/office/drawing/2014/main" id="{93C53E5B-034A-4757-B936-E7410443B1F0}"/>
              </a:ext>
            </a:extLst>
          </p:cNvPr>
          <p:cNvCxnSpPr>
            <a:cxnSpLocks/>
            <a:stCxn id="9" idx="1"/>
          </p:cNvCxnSpPr>
          <p:nvPr/>
        </p:nvCxnSpPr>
        <p:spPr>
          <a:xfrm flipH="1">
            <a:off x="3480867" y="3134185"/>
            <a:ext cx="4937419" cy="106182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5" name="Gerade Verbindung mit Pfeil 14">
            <a:extLst>
              <a:ext uri="{FF2B5EF4-FFF2-40B4-BE49-F238E27FC236}">
                <a16:creationId xmlns:a16="http://schemas.microsoft.com/office/drawing/2014/main" id="{65AE6E63-8B07-47B3-8AE6-836012487F43}"/>
              </a:ext>
            </a:extLst>
          </p:cNvPr>
          <p:cNvCxnSpPr>
            <a:cxnSpLocks/>
            <a:stCxn id="10" idx="1"/>
          </p:cNvCxnSpPr>
          <p:nvPr/>
        </p:nvCxnSpPr>
        <p:spPr>
          <a:xfrm flipH="1">
            <a:off x="1813432" y="4459828"/>
            <a:ext cx="6604853" cy="1325643"/>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8" name="Titel 1">
            <a:extLst>
              <a:ext uri="{FF2B5EF4-FFF2-40B4-BE49-F238E27FC236}">
                <a16:creationId xmlns:a16="http://schemas.microsoft.com/office/drawing/2014/main" id="{082A30AE-BFF9-4EA5-96F2-81404F931618}"/>
              </a:ext>
            </a:extLst>
          </p:cNvPr>
          <p:cNvSpPr>
            <a:spLocks noGrp="1"/>
          </p:cNvSpPr>
          <p:nvPr>
            <p:ph type="title"/>
          </p:nvPr>
        </p:nvSpPr>
        <p:spPr>
          <a:xfrm>
            <a:off x="838200" y="365125"/>
            <a:ext cx="7580313" cy="661988"/>
          </a:xfrm>
        </p:spPr>
        <p:txBody>
          <a:bodyPr/>
          <a:lstStyle/>
          <a:p>
            <a:r>
              <a:rPr lang="de-DE" dirty="0"/>
              <a:t>Beitragsabrechnung</a:t>
            </a:r>
            <a:endParaRPr lang="LID4096" dirty="0"/>
          </a:p>
        </p:txBody>
      </p:sp>
    </p:spTree>
    <p:extLst>
      <p:ext uri="{BB962C8B-B14F-4D97-AF65-F5344CB8AC3E}">
        <p14:creationId xmlns:p14="http://schemas.microsoft.com/office/powerpoint/2010/main" val="265128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P spid="9" grpId="1"/>
      <p:bldP spid="10" grpId="0"/>
      <p:bldP spid="10"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sz="3600" dirty="0"/>
              <a:t>Massenbuchung Mitgliedergruppen</a:t>
            </a:r>
            <a:endParaRPr lang="LID4096" dirty="0"/>
          </a:p>
        </p:txBody>
      </p:sp>
      <p:sp>
        <p:nvSpPr>
          <p:cNvPr id="23" name="Inhaltsplatzhalter 2">
            <a:extLst>
              <a:ext uri="{FF2B5EF4-FFF2-40B4-BE49-F238E27FC236}">
                <a16:creationId xmlns:a16="http://schemas.microsoft.com/office/drawing/2014/main" id="{E41AABE5-B76E-40AD-A9C3-2B766815D584}"/>
              </a:ext>
            </a:extLst>
          </p:cNvPr>
          <p:cNvSpPr>
            <a:spLocks noGrp="1"/>
          </p:cNvSpPr>
          <p:nvPr>
            <p:ph idx="1"/>
          </p:nvPr>
        </p:nvSpPr>
        <p:spPr>
          <a:xfrm>
            <a:off x="838200" y="1437335"/>
            <a:ext cx="10515600" cy="4739628"/>
          </a:xfrm>
        </p:spPr>
        <p:txBody>
          <a:bodyPr>
            <a:normAutofit/>
          </a:bodyPr>
          <a:lstStyle/>
          <a:p>
            <a:pPr marL="0" indent="0">
              <a:buNone/>
            </a:pPr>
            <a:r>
              <a:rPr lang="de-DE" dirty="0"/>
              <a:t>Massenbuchung „Mitgliedergruppen“ kann dazu verwendet werden, Beträge von bestimmten Mitgliedergruppen einzufordern und an Gruppen zu überweisen (Zahlungseingang, Zahlungsausgang). Um eine Massenüberweisung auszulösen, tragen Sie die Beträge mit einem vorgestellten minus „-“ ein.</a:t>
            </a:r>
          </a:p>
          <a:p>
            <a:pPr marL="0" indent="0">
              <a:buNone/>
            </a:pPr>
            <a:r>
              <a:rPr lang="de-DE" dirty="0"/>
              <a:t>Ein praktisches Beispiel für diese Buchungsart wäre ein Vereinsausflug. Hier wird eine Gruppe gebildet, von denen die Ausflugskosten bezahlt werden müssen.</a:t>
            </a:r>
          </a:p>
          <a:p>
            <a:pPr marL="0" indent="0">
              <a:buNone/>
            </a:pPr>
            <a:r>
              <a:rPr lang="de-DE" dirty="0"/>
              <a:t>Unterscheiden sich die Beträge bei den Gruppenmitgliedern, kann dies im letzten Schritt eingestellt werden, hier können die Einzelbeträge angepasst werden</a:t>
            </a:r>
            <a:endParaRPr lang="LID4096" dirty="0"/>
          </a:p>
        </p:txBody>
      </p:sp>
    </p:spTree>
    <p:extLst>
      <p:ext uri="{BB962C8B-B14F-4D97-AF65-F5344CB8AC3E}">
        <p14:creationId xmlns:p14="http://schemas.microsoft.com/office/powerpoint/2010/main" val="200030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D3587B2B-36E9-4E62-9476-19AAAED2DC0A}"/>
              </a:ext>
            </a:extLst>
          </p:cNvPr>
          <p:cNvPicPr>
            <a:picLocks noChangeAspect="1"/>
          </p:cNvPicPr>
          <p:nvPr/>
        </p:nvPicPr>
        <p:blipFill>
          <a:blip r:embed="rId2"/>
          <a:stretch>
            <a:fillRect/>
          </a:stretch>
        </p:blipFill>
        <p:spPr>
          <a:xfrm>
            <a:off x="839345" y="1409582"/>
            <a:ext cx="5652896" cy="5144842"/>
          </a:xfrm>
          <a:prstGeom prst="rect">
            <a:avLst/>
          </a:prstGeom>
        </p:spPr>
      </p:pic>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sz="3600" dirty="0"/>
              <a:t>Massenbuchung Mitgliedergruppen</a:t>
            </a:r>
            <a:endParaRPr lang="LID4096" dirty="0"/>
          </a:p>
        </p:txBody>
      </p:sp>
      <p:cxnSp>
        <p:nvCxnSpPr>
          <p:cNvPr id="4" name="Gerade Verbindung mit Pfeil 3">
            <a:extLst>
              <a:ext uri="{FF2B5EF4-FFF2-40B4-BE49-F238E27FC236}">
                <a16:creationId xmlns:a16="http://schemas.microsoft.com/office/drawing/2014/main" id="{EFA9829A-332A-489D-952C-A6418EBB44A2}"/>
              </a:ext>
            </a:extLst>
          </p:cNvPr>
          <p:cNvCxnSpPr>
            <a:cxnSpLocks/>
            <a:stCxn id="5" idx="1"/>
          </p:cNvCxnSpPr>
          <p:nvPr/>
        </p:nvCxnSpPr>
        <p:spPr>
          <a:xfrm flipH="1" flipV="1">
            <a:off x="4795737" y="1988820"/>
            <a:ext cx="3927060" cy="1267421"/>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5" name="Textfeld 4">
            <a:extLst>
              <a:ext uri="{FF2B5EF4-FFF2-40B4-BE49-F238E27FC236}">
                <a16:creationId xmlns:a16="http://schemas.microsoft.com/office/drawing/2014/main" id="{D77ACBCE-929B-48A4-B8EF-091E0982A32A}"/>
              </a:ext>
            </a:extLst>
          </p:cNvPr>
          <p:cNvSpPr txBox="1"/>
          <p:nvPr/>
        </p:nvSpPr>
        <p:spPr>
          <a:xfrm>
            <a:off x="8722797" y="1409581"/>
            <a:ext cx="3172151" cy="3693319"/>
          </a:xfrm>
          <a:prstGeom prst="rect">
            <a:avLst/>
          </a:prstGeom>
          <a:noFill/>
        </p:spPr>
        <p:txBody>
          <a:bodyPr wrap="square" rtlCol="0">
            <a:spAutoFit/>
          </a:bodyPr>
          <a:lstStyle/>
          <a:p>
            <a:r>
              <a:rPr lang="de-DE" dirty="0"/>
              <a:t>Das Ergebnis des Gruppenbuchung ist eine Buchungsliste, die aus den unterschiedlichen Zahlarten: Barzahlung, Überweisung, Lastschrift besteht.</a:t>
            </a:r>
            <a:br>
              <a:rPr lang="de-DE" dirty="0"/>
            </a:br>
            <a:r>
              <a:rPr lang="de-DE" dirty="0"/>
              <a:t>Hier stellen Sie ein, auf welche Barkasse etwaige Barzahlungen eintreffen oder für welches Konto die Lastschriften erstellt werden und auf welches Konto Mitglieder einzahlen, die den Beitrag überweisen wollen.</a:t>
            </a:r>
            <a:endParaRPr lang="LID4096" dirty="0"/>
          </a:p>
        </p:txBody>
      </p:sp>
      <p:cxnSp>
        <p:nvCxnSpPr>
          <p:cNvPr id="6" name="Gerade Verbindung mit Pfeil 5">
            <a:extLst>
              <a:ext uri="{FF2B5EF4-FFF2-40B4-BE49-F238E27FC236}">
                <a16:creationId xmlns:a16="http://schemas.microsoft.com/office/drawing/2014/main" id="{800487AA-18D9-4B7A-9CC4-CC93A17631C2}"/>
              </a:ext>
            </a:extLst>
          </p:cNvPr>
          <p:cNvCxnSpPr>
            <a:cxnSpLocks/>
            <a:stCxn id="5" idx="1"/>
          </p:cNvCxnSpPr>
          <p:nvPr/>
        </p:nvCxnSpPr>
        <p:spPr>
          <a:xfrm flipH="1" flipV="1">
            <a:off x="4795737" y="2228850"/>
            <a:ext cx="3927060" cy="1027391"/>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7" name="Textfeld 6">
            <a:extLst>
              <a:ext uri="{FF2B5EF4-FFF2-40B4-BE49-F238E27FC236}">
                <a16:creationId xmlns:a16="http://schemas.microsoft.com/office/drawing/2014/main" id="{A0760DDB-4E5C-4580-8604-ABA7077BAC77}"/>
              </a:ext>
            </a:extLst>
          </p:cNvPr>
          <p:cNvSpPr txBox="1"/>
          <p:nvPr/>
        </p:nvSpPr>
        <p:spPr>
          <a:xfrm>
            <a:off x="8722797" y="5102900"/>
            <a:ext cx="3172151" cy="923330"/>
          </a:xfrm>
          <a:prstGeom prst="rect">
            <a:avLst/>
          </a:prstGeom>
          <a:noFill/>
        </p:spPr>
        <p:txBody>
          <a:bodyPr wrap="square" rtlCol="0">
            <a:spAutoFit/>
          </a:bodyPr>
          <a:lstStyle/>
          <a:p>
            <a:r>
              <a:rPr lang="de-DE" dirty="0"/>
              <a:t>Bitte vergeben Sie einen Namen für die Buchungsliste, z.B. Einzug Vereinsausflug 2020</a:t>
            </a:r>
            <a:endParaRPr lang="LID4096" dirty="0"/>
          </a:p>
        </p:txBody>
      </p:sp>
      <p:cxnSp>
        <p:nvCxnSpPr>
          <p:cNvPr id="8" name="Gerade Verbindung mit Pfeil 7">
            <a:extLst>
              <a:ext uri="{FF2B5EF4-FFF2-40B4-BE49-F238E27FC236}">
                <a16:creationId xmlns:a16="http://schemas.microsoft.com/office/drawing/2014/main" id="{E5626F17-ACD4-4F43-8B1E-09116ABD00DF}"/>
              </a:ext>
            </a:extLst>
          </p:cNvPr>
          <p:cNvCxnSpPr>
            <a:cxnSpLocks/>
            <a:stCxn id="7" idx="1"/>
          </p:cNvCxnSpPr>
          <p:nvPr/>
        </p:nvCxnSpPr>
        <p:spPr>
          <a:xfrm flipH="1" flipV="1">
            <a:off x="4560570" y="2377440"/>
            <a:ext cx="4162227" cy="3187125"/>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9" name="Textfeld 8">
            <a:extLst>
              <a:ext uri="{FF2B5EF4-FFF2-40B4-BE49-F238E27FC236}">
                <a16:creationId xmlns:a16="http://schemas.microsoft.com/office/drawing/2014/main" id="{10D65847-09EE-4C88-869E-29E63D20941D}"/>
              </a:ext>
            </a:extLst>
          </p:cNvPr>
          <p:cNvSpPr txBox="1"/>
          <p:nvPr/>
        </p:nvSpPr>
        <p:spPr>
          <a:xfrm>
            <a:off x="8722796" y="5949206"/>
            <a:ext cx="3172151" cy="923330"/>
          </a:xfrm>
          <a:prstGeom prst="rect">
            <a:avLst/>
          </a:prstGeom>
          <a:noFill/>
        </p:spPr>
        <p:txBody>
          <a:bodyPr wrap="square" rtlCol="0">
            <a:spAutoFit/>
          </a:bodyPr>
          <a:lstStyle/>
          <a:p>
            <a:r>
              <a:rPr lang="de-DE" dirty="0"/>
              <a:t>Für die Gruppenbuchung soll hier „Mitgliedergruppen“ eingestellt werden</a:t>
            </a:r>
            <a:endParaRPr lang="LID4096" dirty="0"/>
          </a:p>
        </p:txBody>
      </p:sp>
      <p:cxnSp>
        <p:nvCxnSpPr>
          <p:cNvPr id="10" name="Gerade Verbindung mit Pfeil 9">
            <a:extLst>
              <a:ext uri="{FF2B5EF4-FFF2-40B4-BE49-F238E27FC236}">
                <a16:creationId xmlns:a16="http://schemas.microsoft.com/office/drawing/2014/main" id="{4F15DD4E-6240-4AF9-8EF3-39655160B25E}"/>
              </a:ext>
            </a:extLst>
          </p:cNvPr>
          <p:cNvCxnSpPr>
            <a:cxnSpLocks/>
            <a:stCxn id="9" idx="1"/>
          </p:cNvCxnSpPr>
          <p:nvPr/>
        </p:nvCxnSpPr>
        <p:spPr>
          <a:xfrm flipH="1" flipV="1">
            <a:off x="4160520" y="2640330"/>
            <a:ext cx="4562276" cy="3770541"/>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5074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9"/>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9" grpId="0"/>
      <p:bldP spid="9"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C6164AB2-5505-4409-BFA8-0C007C233F83}"/>
              </a:ext>
            </a:extLst>
          </p:cNvPr>
          <p:cNvPicPr>
            <a:picLocks noChangeAspect="1"/>
          </p:cNvPicPr>
          <p:nvPr/>
        </p:nvPicPr>
        <p:blipFill>
          <a:blip r:embed="rId2"/>
          <a:stretch>
            <a:fillRect/>
          </a:stretch>
        </p:blipFill>
        <p:spPr>
          <a:xfrm>
            <a:off x="839345" y="1409582"/>
            <a:ext cx="5652896" cy="5144842"/>
          </a:xfrm>
          <a:prstGeom prst="rect">
            <a:avLst/>
          </a:prstGeom>
        </p:spPr>
      </p:pic>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sz="3600" dirty="0"/>
              <a:t>Massenbuchung Mitgliedergruppen</a:t>
            </a:r>
            <a:endParaRPr lang="LID4096" dirty="0"/>
          </a:p>
        </p:txBody>
      </p:sp>
      <p:cxnSp>
        <p:nvCxnSpPr>
          <p:cNvPr id="3" name="Gerade Verbindung mit Pfeil 2">
            <a:extLst>
              <a:ext uri="{FF2B5EF4-FFF2-40B4-BE49-F238E27FC236}">
                <a16:creationId xmlns:a16="http://schemas.microsoft.com/office/drawing/2014/main" id="{D113A633-6D22-4E70-A380-E509E473FFD6}"/>
              </a:ext>
            </a:extLst>
          </p:cNvPr>
          <p:cNvCxnSpPr>
            <a:cxnSpLocks/>
            <a:stCxn id="4" idx="1"/>
          </p:cNvCxnSpPr>
          <p:nvPr/>
        </p:nvCxnSpPr>
        <p:spPr>
          <a:xfrm flipH="1">
            <a:off x="3469204" y="2563743"/>
            <a:ext cx="5253593" cy="20222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4" name="Textfeld 3">
            <a:extLst>
              <a:ext uri="{FF2B5EF4-FFF2-40B4-BE49-F238E27FC236}">
                <a16:creationId xmlns:a16="http://schemas.microsoft.com/office/drawing/2014/main" id="{8A021A54-874B-4AFD-B1B9-FE16A1788018}"/>
              </a:ext>
            </a:extLst>
          </p:cNvPr>
          <p:cNvSpPr txBox="1"/>
          <p:nvPr/>
        </p:nvSpPr>
        <p:spPr>
          <a:xfrm>
            <a:off x="8722797" y="1409581"/>
            <a:ext cx="3172151" cy="2308324"/>
          </a:xfrm>
          <a:prstGeom prst="rect">
            <a:avLst/>
          </a:prstGeom>
          <a:noFill/>
        </p:spPr>
        <p:txBody>
          <a:bodyPr wrap="square" rtlCol="0">
            <a:spAutoFit/>
          </a:bodyPr>
          <a:lstStyle/>
          <a:p>
            <a:r>
              <a:rPr lang="de-DE" dirty="0"/>
              <a:t>Hier aktivieren Sie die Option Testlauf, um einen Testlauf der Beitragsabrechnung zu erstellen. Bei einem Testlauf, werden keine Aufträge, Buchungen oder Rechnungen erzeugt. Mithilfe des Testlaufs wird eine Abrechnung simuliert.</a:t>
            </a:r>
            <a:endParaRPr lang="LID4096" dirty="0"/>
          </a:p>
        </p:txBody>
      </p:sp>
      <p:sp>
        <p:nvSpPr>
          <p:cNvPr id="5" name="Textfeld 4">
            <a:extLst>
              <a:ext uri="{FF2B5EF4-FFF2-40B4-BE49-F238E27FC236}">
                <a16:creationId xmlns:a16="http://schemas.microsoft.com/office/drawing/2014/main" id="{293D3615-8BC1-4D5E-BB58-133CF2F1566F}"/>
              </a:ext>
            </a:extLst>
          </p:cNvPr>
          <p:cNvSpPr txBox="1"/>
          <p:nvPr/>
        </p:nvSpPr>
        <p:spPr>
          <a:xfrm>
            <a:off x="8722796" y="3717905"/>
            <a:ext cx="3172151" cy="1200329"/>
          </a:xfrm>
          <a:prstGeom prst="rect">
            <a:avLst/>
          </a:prstGeom>
          <a:noFill/>
        </p:spPr>
        <p:txBody>
          <a:bodyPr wrap="square" rtlCol="0">
            <a:spAutoFit/>
          </a:bodyPr>
          <a:lstStyle/>
          <a:p>
            <a:r>
              <a:rPr lang="de-DE" dirty="0"/>
              <a:t>An diesem Datum werden die Bankkonten der Mitglieder belastet. Das angezeigte Datum ist das frühestmögliche</a:t>
            </a:r>
            <a:endParaRPr lang="LID4096" dirty="0"/>
          </a:p>
        </p:txBody>
      </p:sp>
      <p:cxnSp>
        <p:nvCxnSpPr>
          <p:cNvPr id="6" name="Gerade Verbindung mit Pfeil 5">
            <a:extLst>
              <a:ext uri="{FF2B5EF4-FFF2-40B4-BE49-F238E27FC236}">
                <a16:creationId xmlns:a16="http://schemas.microsoft.com/office/drawing/2014/main" id="{5333200A-1248-409D-821A-33EF64FE43C1}"/>
              </a:ext>
            </a:extLst>
          </p:cNvPr>
          <p:cNvCxnSpPr>
            <a:cxnSpLocks/>
            <a:stCxn id="5" idx="1"/>
          </p:cNvCxnSpPr>
          <p:nvPr/>
        </p:nvCxnSpPr>
        <p:spPr>
          <a:xfrm flipH="1" flipV="1">
            <a:off x="2971800" y="2979241"/>
            <a:ext cx="5750996" cy="133882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7" name="Textfeld 6">
            <a:extLst>
              <a:ext uri="{FF2B5EF4-FFF2-40B4-BE49-F238E27FC236}">
                <a16:creationId xmlns:a16="http://schemas.microsoft.com/office/drawing/2014/main" id="{43DD5781-16B5-44E8-A7F9-BC9B96473FC9}"/>
              </a:ext>
            </a:extLst>
          </p:cNvPr>
          <p:cNvSpPr txBox="1"/>
          <p:nvPr/>
        </p:nvSpPr>
        <p:spPr>
          <a:xfrm>
            <a:off x="8722796" y="4927788"/>
            <a:ext cx="3172151" cy="1477328"/>
          </a:xfrm>
          <a:prstGeom prst="rect">
            <a:avLst/>
          </a:prstGeom>
          <a:noFill/>
        </p:spPr>
        <p:txBody>
          <a:bodyPr wrap="square" rtlCol="0">
            <a:spAutoFit/>
          </a:bodyPr>
          <a:lstStyle/>
          <a:p>
            <a:r>
              <a:rPr lang="de-DE" dirty="0"/>
              <a:t>Hier stellen Sie den Standardbetrag für die Buchung ein, die Beträge können einzeln in einem späteren Schritt angepasst werden</a:t>
            </a:r>
            <a:endParaRPr lang="LID4096" dirty="0"/>
          </a:p>
        </p:txBody>
      </p:sp>
      <p:cxnSp>
        <p:nvCxnSpPr>
          <p:cNvPr id="8" name="Gerade Verbindung mit Pfeil 7">
            <a:extLst>
              <a:ext uri="{FF2B5EF4-FFF2-40B4-BE49-F238E27FC236}">
                <a16:creationId xmlns:a16="http://schemas.microsoft.com/office/drawing/2014/main" id="{9C3EC194-E224-4AFA-8E02-098563C0BDBE}"/>
              </a:ext>
            </a:extLst>
          </p:cNvPr>
          <p:cNvCxnSpPr>
            <a:cxnSpLocks/>
            <a:stCxn id="7" idx="1"/>
          </p:cNvCxnSpPr>
          <p:nvPr/>
        </p:nvCxnSpPr>
        <p:spPr>
          <a:xfrm flipH="1" flipV="1">
            <a:off x="3337560" y="3358128"/>
            <a:ext cx="5385236" cy="2308324"/>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7191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F3D-495C-43C4-B779-B12375BC279B}"/>
              </a:ext>
            </a:extLst>
          </p:cNvPr>
          <p:cNvSpPr>
            <a:spLocks noGrp="1"/>
          </p:cNvSpPr>
          <p:nvPr>
            <p:ph type="title"/>
          </p:nvPr>
        </p:nvSpPr>
        <p:spPr/>
        <p:txBody>
          <a:bodyPr/>
          <a:lstStyle/>
          <a:p>
            <a:r>
              <a:rPr lang="de-DE" dirty="0"/>
              <a:t>Inhalt</a:t>
            </a:r>
            <a:endParaRPr lang="LID4096" dirty="0"/>
          </a:p>
        </p:txBody>
      </p:sp>
      <p:sp>
        <p:nvSpPr>
          <p:cNvPr id="3" name="Inhaltsplatzhalter 2">
            <a:extLst>
              <a:ext uri="{FF2B5EF4-FFF2-40B4-BE49-F238E27FC236}">
                <a16:creationId xmlns:a16="http://schemas.microsoft.com/office/drawing/2014/main" id="{F9F13B19-9788-4EE3-B387-0FC1E6935EB6}"/>
              </a:ext>
            </a:extLst>
          </p:cNvPr>
          <p:cNvSpPr>
            <a:spLocks noGrp="1"/>
          </p:cNvSpPr>
          <p:nvPr>
            <p:ph idx="1"/>
          </p:nvPr>
        </p:nvSpPr>
        <p:spPr>
          <a:xfrm>
            <a:off x="838200" y="1437335"/>
            <a:ext cx="10515600" cy="5227076"/>
          </a:xfrm>
        </p:spPr>
        <p:txBody>
          <a:bodyPr>
            <a:normAutofit/>
          </a:bodyPr>
          <a:lstStyle/>
          <a:p>
            <a:r>
              <a:rPr lang="de-DE" dirty="0">
                <a:hlinkClick r:id="rId2" action="ppaction://hlinksldjump"/>
              </a:rPr>
              <a:t>Rechnungswesen</a:t>
            </a:r>
            <a:endParaRPr lang="de-DE" dirty="0"/>
          </a:p>
          <a:p>
            <a:pPr lvl="1"/>
            <a:r>
              <a:rPr lang="de-DE" dirty="0"/>
              <a:t>Beitragsrechnungen erstellen</a:t>
            </a:r>
          </a:p>
          <a:p>
            <a:pPr lvl="1"/>
            <a:r>
              <a:rPr lang="de-DE" dirty="0"/>
              <a:t>Artikelrechnungen erstellen</a:t>
            </a:r>
          </a:p>
          <a:p>
            <a:pPr lvl="1"/>
            <a:r>
              <a:rPr lang="de-DE" dirty="0"/>
              <a:t>Mahnwesen</a:t>
            </a:r>
          </a:p>
          <a:p>
            <a:pPr lvl="1"/>
            <a:r>
              <a:rPr lang="de-DE" dirty="0"/>
              <a:t>Rechnungen kopieren, stornieren</a:t>
            </a:r>
          </a:p>
          <a:p>
            <a:r>
              <a:rPr lang="de-DE" dirty="0">
                <a:hlinkClick r:id="rId3" action="ppaction://hlinksldjump"/>
              </a:rPr>
              <a:t>Umsatzsteuer</a:t>
            </a:r>
            <a:endParaRPr lang="de-DE" dirty="0"/>
          </a:p>
          <a:p>
            <a:pPr lvl="1"/>
            <a:r>
              <a:rPr lang="de-DE" dirty="0"/>
              <a:t>Umsatzsteuer aktivieren</a:t>
            </a:r>
          </a:p>
          <a:p>
            <a:pPr lvl="1"/>
            <a:r>
              <a:rPr lang="de-DE" dirty="0"/>
              <a:t>EA-Stellen überarbeiten</a:t>
            </a:r>
          </a:p>
          <a:p>
            <a:pPr lvl="1"/>
            <a:r>
              <a:rPr lang="de-DE" dirty="0"/>
              <a:t>Buchen mit Steuer</a:t>
            </a:r>
          </a:p>
          <a:p>
            <a:pPr lvl="1"/>
            <a:r>
              <a:rPr lang="de-DE" dirty="0"/>
              <a:t>Auswerten</a:t>
            </a:r>
          </a:p>
          <a:p>
            <a:r>
              <a:rPr lang="de-DE" dirty="0"/>
              <a:t>Anlagenbuchhaltung, Abschreibung, Umbuchung</a:t>
            </a:r>
          </a:p>
          <a:p>
            <a:pPr marL="0" indent="0">
              <a:buNone/>
            </a:pPr>
            <a:endParaRPr lang="de-DE" dirty="0"/>
          </a:p>
          <a:p>
            <a:pPr marL="457200" lvl="1" indent="0">
              <a:buNone/>
            </a:pPr>
            <a:endParaRPr lang="de-DE" dirty="0"/>
          </a:p>
        </p:txBody>
      </p:sp>
    </p:spTree>
    <p:extLst>
      <p:ext uri="{BB962C8B-B14F-4D97-AF65-F5344CB8AC3E}">
        <p14:creationId xmlns:p14="http://schemas.microsoft.com/office/powerpoint/2010/main" val="20205523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C6164AB2-5505-4409-BFA8-0C007C233F83}"/>
              </a:ext>
            </a:extLst>
          </p:cNvPr>
          <p:cNvPicPr>
            <a:picLocks noChangeAspect="1"/>
          </p:cNvPicPr>
          <p:nvPr/>
        </p:nvPicPr>
        <p:blipFill>
          <a:blip r:embed="rId2"/>
          <a:stretch>
            <a:fillRect/>
          </a:stretch>
        </p:blipFill>
        <p:spPr>
          <a:xfrm>
            <a:off x="839345" y="1409582"/>
            <a:ext cx="5652896" cy="5144842"/>
          </a:xfrm>
          <a:prstGeom prst="rect">
            <a:avLst/>
          </a:prstGeom>
        </p:spPr>
      </p:pic>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sz="3600" dirty="0"/>
              <a:t>Massenbuchung Mitgliedergruppen</a:t>
            </a:r>
            <a:endParaRPr lang="LID4096" dirty="0"/>
          </a:p>
        </p:txBody>
      </p:sp>
      <p:cxnSp>
        <p:nvCxnSpPr>
          <p:cNvPr id="12" name="Gerade Verbindung mit Pfeil 11">
            <a:extLst>
              <a:ext uri="{FF2B5EF4-FFF2-40B4-BE49-F238E27FC236}">
                <a16:creationId xmlns:a16="http://schemas.microsoft.com/office/drawing/2014/main" id="{EFCB0374-1D6F-4685-8B4C-DB70717B167F}"/>
              </a:ext>
            </a:extLst>
          </p:cNvPr>
          <p:cNvCxnSpPr>
            <a:cxnSpLocks/>
            <a:stCxn id="14" idx="1"/>
          </p:cNvCxnSpPr>
          <p:nvPr/>
        </p:nvCxnSpPr>
        <p:spPr>
          <a:xfrm flipH="1">
            <a:off x="4786009" y="1871246"/>
            <a:ext cx="3936788" cy="2058728"/>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4" name="Textfeld 13">
            <a:extLst>
              <a:ext uri="{FF2B5EF4-FFF2-40B4-BE49-F238E27FC236}">
                <a16:creationId xmlns:a16="http://schemas.microsoft.com/office/drawing/2014/main" id="{4B710EC2-B30A-4246-A8D5-B1A7E3ECD34D}"/>
              </a:ext>
            </a:extLst>
          </p:cNvPr>
          <p:cNvSpPr txBox="1"/>
          <p:nvPr/>
        </p:nvSpPr>
        <p:spPr>
          <a:xfrm>
            <a:off x="8722797" y="1409581"/>
            <a:ext cx="3172151" cy="923330"/>
          </a:xfrm>
          <a:prstGeom prst="rect">
            <a:avLst/>
          </a:prstGeom>
          <a:noFill/>
        </p:spPr>
        <p:txBody>
          <a:bodyPr wrap="square" rtlCol="0">
            <a:spAutoFit/>
          </a:bodyPr>
          <a:lstStyle/>
          <a:p>
            <a:r>
              <a:rPr lang="de-DE" dirty="0"/>
              <a:t>Verwendungszweck der auf den Kontoauszügen der Mitglieder erscheint. </a:t>
            </a:r>
            <a:endParaRPr lang="LID4096" dirty="0"/>
          </a:p>
        </p:txBody>
      </p:sp>
      <p:sp>
        <p:nvSpPr>
          <p:cNvPr id="15" name="Textfeld 14">
            <a:extLst>
              <a:ext uri="{FF2B5EF4-FFF2-40B4-BE49-F238E27FC236}">
                <a16:creationId xmlns:a16="http://schemas.microsoft.com/office/drawing/2014/main" id="{A237E03B-6E1B-4BF7-B951-FA2E63351614}"/>
              </a:ext>
            </a:extLst>
          </p:cNvPr>
          <p:cNvSpPr txBox="1"/>
          <p:nvPr/>
        </p:nvSpPr>
        <p:spPr>
          <a:xfrm>
            <a:off x="8722797" y="3243641"/>
            <a:ext cx="3172151" cy="2031325"/>
          </a:xfrm>
          <a:prstGeom prst="rect">
            <a:avLst/>
          </a:prstGeom>
          <a:noFill/>
        </p:spPr>
        <p:txBody>
          <a:bodyPr wrap="square" rtlCol="0">
            <a:spAutoFit/>
          </a:bodyPr>
          <a:lstStyle/>
          <a:p>
            <a:r>
              <a:rPr lang="de-DE" dirty="0"/>
              <a:t>EA-Stellen, Sparten und Projekte können direkt in den Beiträgen hinterlegt werden. Für alle Beiträge die diese Einstellung nicht aufweisen, werden die hier einzustellenden Werte übernommen</a:t>
            </a:r>
            <a:endParaRPr lang="LID4096" dirty="0"/>
          </a:p>
        </p:txBody>
      </p:sp>
      <p:cxnSp>
        <p:nvCxnSpPr>
          <p:cNvPr id="16" name="Gerade Verbindung mit Pfeil 15">
            <a:extLst>
              <a:ext uri="{FF2B5EF4-FFF2-40B4-BE49-F238E27FC236}">
                <a16:creationId xmlns:a16="http://schemas.microsoft.com/office/drawing/2014/main" id="{0677FB4B-CCCB-4686-86CD-5DABE7B48D75}"/>
              </a:ext>
            </a:extLst>
          </p:cNvPr>
          <p:cNvCxnSpPr>
            <a:cxnSpLocks/>
            <a:stCxn id="15" idx="1"/>
          </p:cNvCxnSpPr>
          <p:nvPr/>
        </p:nvCxnSpPr>
        <p:spPr>
          <a:xfrm flipH="1">
            <a:off x="5178956" y="4259304"/>
            <a:ext cx="3543841" cy="431337"/>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7" name="Gerade Verbindung mit Pfeil 16">
            <a:extLst>
              <a:ext uri="{FF2B5EF4-FFF2-40B4-BE49-F238E27FC236}">
                <a16:creationId xmlns:a16="http://schemas.microsoft.com/office/drawing/2014/main" id="{11D6CA37-EE4F-4FB0-B963-0D9309D5CFA6}"/>
              </a:ext>
            </a:extLst>
          </p:cNvPr>
          <p:cNvCxnSpPr>
            <a:cxnSpLocks/>
          </p:cNvCxnSpPr>
          <p:nvPr/>
        </p:nvCxnSpPr>
        <p:spPr>
          <a:xfrm flipH="1">
            <a:off x="1977390" y="6377954"/>
            <a:ext cx="2419513" cy="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20" name="Textfeld 19">
            <a:extLst>
              <a:ext uri="{FF2B5EF4-FFF2-40B4-BE49-F238E27FC236}">
                <a16:creationId xmlns:a16="http://schemas.microsoft.com/office/drawing/2014/main" id="{06539409-00C7-4D2C-A7F6-B26DAAFD9033}"/>
              </a:ext>
            </a:extLst>
          </p:cNvPr>
          <p:cNvSpPr txBox="1"/>
          <p:nvPr/>
        </p:nvSpPr>
        <p:spPr>
          <a:xfrm>
            <a:off x="4396902" y="6193287"/>
            <a:ext cx="3082354" cy="369332"/>
          </a:xfrm>
          <a:prstGeom prst="rect">
            <a:avLst/>
          </a:prstGeom>
          <a:noFill/>
        </p:spPr>
        <p:txBody>
          <a:bodyPr wrap="square" rtlCol="0">
            <a:spAutoFit/>
          </a:bodyPr>
          <a:lstStyle/>
          <a:p>
            <a:r>
              <a:rPr lang="de-DE" dirty="0"/>
              <a:t>Weiter</a:t>
            </a:r>
            <a:endParaRPr lang="LID4096" dirty="0"/>
          </a:p>
        </p:txBody>
      </p:sp>
    </p:spTree>
    <p:extLst>
      <p:ext uri="{BB962C8B-B14F-4D97-AF65-F5344CB8AC3E}">
        <p14:creationId xmlns:p14="http://schemas.microsoft.com/office/powerpoint/2010/main" val="298383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20" grpId="0"/>
      <p:bldP spid="20"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C6F538D6-B2FF-4546-9302-1B72BFDF7C34}"/>
              </a:ext>
            </a:extLst>
          </p:cNvPr>
          <p:cNvPicPr>
            <a:picLocks noChangeAspect="1"/>
          </p:cNvPicPr>
          <p:nvPr/>
        </p:nvPicPr>
        <p:blipFill>
          <a:blip r:embed="rId2"/>
          <a:stretch>
            <a:fillRect/>
          </a:stretch>
        </p:blipFill>
        <p:spPr>
          <a:xfrm>
            <a:off x="478277" y="1895460"/>
            <a:ext cx="7538996" cy="3614940"/>
          </a:xfrm>
          <a:prstGeom prst="rect">
            <a:avLst/>
          </a:prstGeom>
        </p:spPr>
      </p:pic>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sz="3600" dirty="0"/>
              <a:t>Massenbuchung Mitgliedergruppen</a:t>
            </a:r>
            <a:endParaRPr lang="LID4096" dirty="0"/>
          </a:p>
        </p:txBody>
      </p:sp>
      <p:cxnSp>
        <p:nvCxnSpPr>
          <p:cNvPr id="12" name="Gerade Verbindung mit Pfeil 11">
            <a:extLst>
              <a:ext uri="{FF2B5EF4-FFF2-40B4-BE49-F238E27FC236}">
                <a16:creationId xmlns:a16="http://schemas.microsoft.com/office/drawing/2014/main" id="{EFCB0374-1D6F-4685-8B4C-DB70717B167F}"/>
              </a:ext>
            </a:extLst>
          </p:cNvPr>
          <p:cNvCxnSpPr>
            <a:cxnSpLocks/>
            <a:stCxn id="14" idx="1"/>
          </p:cNvCxnSpPr>
          <p:nvPr/>
        </p:nvCxnSpPr>
        <p:spPr>
          <a:xfrm flipH="1" flipV="1">
            <a:off x="6096001" y="2722110"/>
            <a:ext cx="2626796" cy="25713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4" name="Textfeld 13">
            <a:extLst>
              <a:ext uri="{FF2B5EF4-FFF2-40B4-BE49-F238E27FC236}">
                <a16:creationId xmlns:a16="http://schemas.microsoft.com/office/drawing/2014/main" id="{4B710EC2-B30A-4246-A8D5-B1A7E3ECD34D}"/>
              </a:ext>
            </a:extLst>
          </p:cNvPr>
          <p:cNvSpPr txBox="1"/>
          <p:nvPr/>
        </p:nvSpPr>
        <p:spPr>
          <a:xfrm>
            <a:off x="8722797" y="1409581"/>
            <a:ext cx="3172151" cy="3139321"/>
          </a:xfrm>
          <a:prstGeom prst="rect">
            <a:avLst/>
          </a:prstGeom>
          <a:noFill/>
        </p:spPr>
        <p:txBody>
          <a:bodyPr wrap="square" rtlCol="0">
            <a:spAutoFit/>
          </a:bodyPr>
          <a:lstStyle/>
          <a:p>
            <a:r>
              <a:rPr lang="de-DE" dirty="0"/>
              <a:t>Gruppen können aus Mitgliedern verschiedener Status bestehen. Wenn nur zahlende Mitglieder einer Gruppe berechnet werden sollen, können Sie das hier markieren. Bei der Markierung „alle..“ werden z.B. auch ausgetretene Gruppenmitglieder angezeigt und berechnet.</a:t>
            </a:r>
            <a:endParaRPr lang="LID4096" dirty="0"/>
          </a:p>
        </p:txBody>
      </p:sp>
      <p:sp>
        <p:nvSpPr>
          <p:cNvPr id="15" name="Textfeld 14">
            <a:extLst>
              <a:ext uri="{FF2B5EF4-FFF2-40B4-BE49-F238E27FC236}">
                <a16:creationId xmlns:a16="http://schemas.microsoft.com/office/drawing/2014/main" id="{A237E03B-6E1B-4BF7-B951-FA2E63351614}"/>
              </a:ext>
            </a:extLst>
          </p:cNvPr>
          <p:cNvSpPr txBox="1"/>
          <p:nvPr/>
        </p:nvSpPr>
        <p:spPr>
          <a:xfrm>
            <a:off x="8800618" y="4673446"/>
            <a:ext cx="3172151" cy="646331"/>
          </a:xfrm>
          <a:prstGeom prst="rect">
            <a:avLst/>
          </a:prstGeom>
          <a:noFill/>
        </p:spPr>
        <p:txBody>
          <a:bodyPr wrap="square" rtlCol="0">
            <a:spAutoFit/>
          </a:bodyPr>
          <a:lstStyle/>
          <a:p>
            <a:r>
              <a:rPr lang="de-DE" dirty="0"/>
              <a:t>Haken Sie hier die Gruppe(n) an die Sie buchen wollen</a:t>
            </a:r>
            <a:endParaRPr lang="LID4096" dirty="0"/>
          </a:p>
        </p:txBody>
      </p:sp>
      <p:cxnSp>
        <p:nvCxnSpPr>
          <p:cNvPr id="16" name="Gerade Verbindung mit Pfeil 15">
            <a:extLst>
              <a:ext uri="{FF2B5EF4-FFF2-40B4-BE49-F238E27FC236}">
                <a16:creationId xmlns:a16="http://schemas.microsoft.com/office/drawing/2014/main" id="{0677FB4B-CCCB-4686-86CD-5DABE7B48D75}"/>
              </a:ext>
            </a:extLst>
          </p:cNvPr>
          <p:cNvCxnSpPr>
            <a:cxnSpLocks/>
            <a:stCxn id="15" idx="1"/>
          </p:cNvCxnSpPr>
          <p:nvPr/>
        </p:nvCxnSpPr>
        <p:spPr>
          <a:xfrm flipH="1" flipV="1">
            <a:off x="1196502" y="3429002"/>
            <a:ext cx="7604116" cy="156761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7" name="Gerade Verbindung mit Pfeil 16">
            <a:extLst>
              <a:ext uri="{FF2B5EF4-FFF2-40B4-BE49-F238E27FC236}">
                <a16:creationId xmlns:a16="http://schemas.microsoft.com/office/drawing/2014/main" id="{11D6CA37-EE4F-4FB0-B963-0D9309D5CFA6}"/>
              </a:ext>
            </a:extLst>
          </p:cNvPr>
          <p:cNvCxnSpPr>
            <a:cxnSpLocks/>
          </p:cNvCxnSpPr>
          <p:nvPr/>
        </p:nvCxnSpPr>
        <p:spPr>
          <a:xfrm flipH="1" flipV="1">
            <a:off x="1556426" y="5319777"/>
            <a:ext cx="2840478" cy="1058177"/>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20" name="Textfeld 19">
            <a:extLst>
              <a:ext uri="{FF2B5EF4-FFF2-40B4-BE49-F238E27FC236}">
                <a16:creationId xmlns:a16="http://schemas.microsoft.com/office/drawing/2014/main" id="{06539409-00C7-4D2C-A7F6-B26DAAFD9033}"/>
              </a:ext>
            </a:extLst>
          </p:cNvPr>
          <p:cNvSpPr txBox="1"/>
          <p:nvPr/>
        </p:nvSpPr>
        <p:spPr>
          <a:xfrm>
            <a:off x="4396902" y="6193287"/>
            <a:ext cx="3082354" cy="369332"/>
          </a:xfrm>
          <a:prstGeom prst="rect">
            <a:avLst/>
          </a:prstGeom>
          <a:noFill/>
        </p:spPr>
        <p:txBody>
          <a:bodyPr wrap="square" rtlCol="0">
            <a:spAutoFit/>
          </a:bodyPr>
          <a:lstStyle/>
          <a:p>
            <a:r>
              <a:rPr lang="de-DE" dirty="0"/>
              <a:t>Weiter</a:t>
            </a:r>
            <a:endParaRPr lang="LID4096" dirty="0"/>
          </a:p>
        </p:txBody>
      </p:sp>
    </p:spTree>
    <p:extLst>
      <p:ext uri="{BB962C8B-B14F-4D97-AF65-F5344CB8AC3E}">
        <p14:creationId xmlns:p14="http://schemas.microsoft.com/office/powerpoint/2010/main" val="100678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20" grpId="0"/>
      <p:bldP spid="20"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53D127D-D1B7-49B5-8EDF-479E603E20CC}"/>
              </a:ext>
            </a:extLst>
          </p:cNvPr>
          <p:cNvPicPr>
            <a:picLocks noChangeAspect="1"/>
          </p:cNvPicPr>
          <p:nvPr/>
        </p:nvPicPr>
        <p:blipFill>
          <a:blip r:embed="rId2"/>
          <a:stretch>
            <a:fillRect/>
          </a:stretch>
        </p:blipFill>
        <p:spPr>
          <a:xfrm>
            <a:off x="838200" y="1720425"/>
            <a:ext cx="7482768" cy="4370812"/>
          </a:xfrm>
          <a:prstGeom prst="rect">
            <a:avLst/>
          </a:prstGeom>
        </p:spPr>
      </p:pic>
      <p:sp>
        <p:nvSpPr>
          <p:cNvPr id="5" name="Textfeld 4">
            <a:extLst>
              <a:ext uri="{FF2B5EF4-FFF2-40B4-BE49-F238E27FC236}">
                <a16:creationId xmlns:a16="http://schemas.microsoft.com/office/drawing/2014/main" id="{13328F5F-AB0F-4A4F-AEF8-E8521C950625}"/>
              </a:ext>
            </a:extLst>
          </p:cNvPr>
          <p:cNvSpPr txBox="1"/>
          <p:nvPr/>
        </p:nvSpPr>
        <p:spPr>
          <a:xfrm>
            <a:off x="8418286" y="1333691"/>
            <a:ext cx="3696281" cy="1477328"/>
          </a:xfrm>
          <a:prstGeom prst="rect">
            <a:avLst/>
          </a:prstGeom>
          <a:noFill/>
        </p:spPr>
        <p:txBody>
          <a:bodyPr wrap="square" rtlCol="0">
            <a:spAutoFit/>
          </a:bodyPr>
          <a:lstStyle/>
          <a:p>
            <a:r>
              <a:rPr lang="de-DE" dirty="0"/>
              <a:t>In der Ergebnisliste wird gruppiert, nach Zahlart, das Ergebnis des Beitragseinzugs angezeigt. Mit den Pfeilen, können die Gruppen geöffnet werden.</a:t>
            </a:r>
            <a:endParaRPr lang="LID4096" dirty="0"/>
          </a:p>
        </p:txBody>
      </p:sp>
      <p:cxnSp>
        <p:nvCxnSpPr>
          <p:cNvPr id="6" name="Gerade Verbindung mit Pfeil 5">
            <a:extLst>
              <a:ext uri="{FF2B5EF4-FFF2-40B4-BE49-F238E27FC236}">
                <a16:creationId xmlns:a16="http://schemas.microsoft.com/office/drawing/2014/main" id="{8F7C669E-4D50-4205-AEDF-3E49200B8E6C}"/>
              </a:ext>
            </a:extLst>
          </p:cNvPr>
          <p:cNvCxnSpPr>
            <a:cxnSpLocks/>
            <a:stCxn id="5" idx="1"/>
          </p:cNvCxnSpPr>
          <p:nvPr/>
        </p:nvCxnSpPr>
        <p:spPr>
          <a:xfrm flipH="1">
            <a:off x="1298604" y="2072355"/>
            <a:ext cx="7119682" cy="203091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9" name="Textfeld 8">
            <a:extLst>
              <a:ext uri="{FF2B5EF4-FFF2-40B4-BE49-F238E27FC236}">
                <a16:creationId xmlns:a16="http://schemas.microsoft.com/office/drawing/2014/main" id="{0982191E-E91C-4E8E-A07A-983366C6860F}"/>
              </a:ext>
            </a:extLst>
          </p:cNvPr>
          <p:cNvSpPr txBox="1"/>
          <p:nvPr/>
        </p:nvSpPr>
        <p:spPr>
          <a:xfrm>
            <a:off x="8418286" y="2811019"/>
            <a:ext cx="3696281" cy="646331"/>
          </a:xfrm>
          <a:prstGeom prst="rect">
            <a:avLst/>
          </a:prstGeom>
          <a:noFill/>
        </p:spPr>
        <p:txBody>
          <a:bodyPr wrap="square" rtlCol="0">
            <a:spAutoFit/>
          </a:bodyPr>
          <a:lstStyle/>
          <a:p>
            <a:r>
              <a:rPr lang="de-DE" dirty="0"/>
              <a:t>Einzelne Beträge können in dieser Ansicht einzeln abgeändert werden.</a:t>
            </a:r>
            <a:endParaRPr lang="LID4096" dirty="0"/>
          </a:p>
        </p:txBody>
      </p:sp>
      <p:sp>
        <p:nvSpPr>
          <p:cNvPr id="10" name="Textfeld 9">
            <a:extLst>
              <a:ext uri="{FF2B5EF4-FFF2-40B4-BE49-F238E27FC236}">
                <a16:creationId xmlns:a16="http://schemas.microsoft.com/office/drawing/2014/main" id="{23AEF438-70C2-4D2A-836C-E1416DC5E632}"/>
              </a:ext>
            </a:extLst>
          </p:cNvPr>
          <p:cNvSpPr txBox="1"/>
          <p:nvPr/>
        </p:nvSpPr>
        <p:spPr>
          <a:xfrm>
            <a:off x="8418285" y="3582665"/>
            <a:ext cx="3696281" cy="1754326"/>
          </a:xfrm>
          <a:prstGeom prst="rect">
            <a:avLst/>
          </a:prstGeom>
          <a:noFill/>
        </p:spPr>
        <p:txBody>
          <a:bodyPr wrap="square" rtlCol="0">
            <a:spAutoFit/>
          </a:bodyPr>
          <a:lstStyle/>
          <a:p>
            <a:r>
              <a:rPr lang="de-DE" dirty="0"/>
              <a:t>Klicken Sie „Liste erstellen“ um die Buchungsliste zu erstellen. Netxp-Verein wechselt anschließend automatisch in den Bankenübertrag um evtl. Lastschriften an die Bank senden zu können.</a:t>
            </a:r>
            <a:endParaRPr lang="LID4096" dirty="0"/>
          </a:p>
        </p:txBody>
      </p:sp>
      <p:cxnSp>
        <p:nvCxnSpPr>
          <p:cNvPr id="12" name="Gerade Verbindung mit Pfeil 11">
            <a:extLst>
              <a:ext uri="{FF2B5EF4-FFF2-40B4-BE49-F238E27FC236}">
                <a16:creationId xmlns:a16="http://schemas.microsoft.com/office/drawing/2014/main" id="{93C53E5B-034A-4757-B936-E7410443B1F0}"/>
              </a:ext>
            </a:extLst>
          </p:cNvPr>
          <p:cNvCxnSpPr>
            <a:cxnSpLocks/>
            <a:stCxn id="9" idx="1"/>
          </p:cNvCxnSpPr>
          <p:nvPr/>
        </p:nvCxnSpPr>
        <p:spPr>
          <a:xfrm flipH="1">
            <a:off x="3480867" y="3134185"/>
            <a:ext cx="4937419" cy="106182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5" name="Gerade Verbindung mit Pfeil 14">
            <a:extLst>
              <a:ext uri="{FF2B5EF4-FFF2-40B4-BE49-F238E27FC236}">
                <a16:creationId xmlns:a16="http://schemas.microsoft.com/office/drawing/2014/main" id="{65AE6E63-8B07-47B3-8AE6-836012487F43}"/>
              </a:ext>
            </a:extLst>
          </p:cNvPr>
          <p:cNvCxnSpPr>
            <a:cxnSpLocks/>
            <a:stCxn id="10" idx="1"/>
          </p:cNvCxnSpPr>
          <p:nvPr/>
        </p:nvCxnSpPr>
        <p:spPr>
          <a:xfrm flipH="1">
            <a:off x="1813432" y="4459828"/>
            <a:ext cx="6604853" cy="1325643"/>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3" name="Titel 1">
            <a:extLst>
              <a:ext uri="{FF2B5EF4-FFF2-40B4-BE49-F238E27FC236}">
                <a16:creationId xmlns:a16="http://schemas.microsoft.com/office/drawing/2014/main" id="{19E09E2C-00AB-4DF4-A11A-94E623411689}"/>
              </a:ext>
            </a:extLst>
          </p:cNvPr>
          <p:cNvSpPr>
            <a:spLocks noGrp="1"/>
          </p:cNvSpPr>
          <p:nvPr>
            <p:ph type="title"/>
          </p:nvPr>
        </p:nvSpPr>
        <p:spPr>
          <a:xfrm>
            <a:off x="838200" y="365125"/>
            <a:ext cx="7580086" cy="662781"/>
          </a:xfrm>
        </p:spPr>
        <p:txBody>
          <a:bodyPr/>
          <a:lstStyle/>
          <a:p>
            <a:r>
              <a:rPr lang="de-DE" sz="3600" dirty="0"/>
              <a:t>Massenbuchung Mitgliedergruppen</a:t>
            </a:r>
            <a:endParaRPr lang="LID4096" dirty="0"/>
          </a:p>
        </p:txBody>
      </p:sp>
    </p:spTree>
    <p:extLst>
      <p:ext uri="{BB962C8B-B14F-4D97-AF65-F5344CB8AC3E}">
        <p14:creationId xmlns:p14="http://schemas.microsoft.com/office/powerpoint/2010/main" val="7337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P spid="9" grpId="1"/>
      <p:bldP spid="10" grpId="0"/>
      <p:bldP spid="10"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sz="3200" dirty="0"/>
              <a:t>Massenbuchung Freie Mitgliederwahl</a:t>
            </a:r>
            <a:endParaRPr lang="LID4096" sz="3200" dirty="0"/>
          </a:p>
        </p:txBody>
      </p:sp>
      <p:sp>
        <p:nvSpPr>
          <p:cNvPr id="3" name="Inhaltsplatzhalter 2">
            <a:extLst>
              <a:ext uri="{FF2B5EF4-FFF2-40B4-BE49-F238E27FC236}">
                <a16:creationId xmlns:a16="http://schemas.microsoft.com/office/drawing/2014/main" id="{C92A5B1A-BB0F-4525-A505-D4B7F8988B0F}"/>
              </a:ext>
            </a:extLst>
          </p:cNvPr>
          <p:cNvSpPr>
            <a:spLocks noGrp="1"/>
          </p:cNvSpPr>
          <p:nvPr>
            <p:ph idx="1"/>
          </p:nvPr>
        </p:nvSpPr>
        <p:spPr>
          <a:xfrm>
            <a:off x="838200" y="1437335"/>
            <a:ext cx="10515600" cy="4739628"/>
          </a:xfrm>
        </p:spPr>
        <p:txBody>
          <a:bodyPr>
            <a:normAutofit/>
          </a:bodyPr>
          <a:lstStyle/>
          <a:p>
            <a:pPr marL="0" indent="0">
              <a:buNone/>
            </a:pPr>
            <a:r>
              <a:rPr lang="de-DE" dirty="0"/>
              <a:t>Diese Art der Massenbuchung wird verwendet, wenn verschieden Personen, verschieden Beträge überwiesen oder von ihnen eingezogen werden sollen. Mit einer sehr schnell und einfach zu bedienenden Methode, werden Mitglieder und Beträge, nur mit der Tastatur, auf einer Buchungsliste zusammengefasst.</a:t>
            </a:r>
          </a:p>
          <a:p>
            <a:pPr marL="0" indent="0">
              <a:buNone/>
            </a:pPr>
            <a:r>
              <a:rPr lang="de-DE" dirty="0"/>
              <a:t>Auch hier ist das Ergebnis der Massenbuchung eine Buchungsliste.</a:t>
            </a:r>
          </a:p>
          <a:p>
            <a:pPr marL="0" indent="0">
              <a:buNone/>
            </a:pPr>
            <a:r>
              <a:rPr lang="de-DE" dirty="0"/>
              <a:t>Der erste und dritte Schritt entspricht den beiden anderen Buchungsarten und wird aus diesem Grund hier nicht mehr behandelt.</a:t>
            </a:r>
            <a:endParaRPr lang="LID4096" dirty="0"/>
          </a:p>
        </p:txBody>
      </p:sp>
    </p:spTree>
    <p:extLst>
      <p:ext uri="{BB962C8B-B14F-4D97-AF65-F5344CB8AC3E}">
        <p14:creationId xmlns:p14="http://schemas.microsoft.com/office/powerpoint/2010/main" val="42462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txp_Verein - 1105 - SV Testhausen - Admin 2020-06-24 12-41-28">
            <a:hlinkClick r:id="" action="ppaction://media"/>
            <a:extLst>
              <a:ext uri="{FF2B5EF4-FFF2-40B4-BE49-F238E27FC236}">
                <a16:creationId xmlns:a16="http://schemas.microsoft.com/office/drawing/2014/main" id="{6F11B291-C4C2-45A0-9BA3-D496F8CFEF6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8200" y="1452830"/>
            <a:ext cx="7580086" cy="4694090"/>
          </a:xfrm>
          <a:prstGeom prst="rect">
            <a:avLst/>
          </a:prstGeom>
        </p:spPr>
      </p:pic>
      <p:sp>
        <p:nvSpPr>
          <p:cNvPr id="4" name="Textfeld 3">
            <a:extLst>
              <a:ext uri="{FF2B5EF4-FFF2-40B4-BE49-F238E27FC236}">
                <a16:creationId xmlns:a16="http://schemas.microsoft.com/office/drawing/2014/main" id="{6BA597B0-FDC2-4C7C-85AA-36746C4B2524}"/>
              </a:ext>
            </a:extLst>
          </p:cNvPr>
          <p:cNvSpPr txBox="1"/>
          <p:nvPr/>
        </p:nvSpPr>
        <p:spPr>
          <a:xfrm>
            <a:off x="8418286" y="1333691"/>
            <a:ext cx="3696281" cy="923330"/>
          </a:xfrm>
          <a:prstGeom prst="rect">
            <a:avLst/>
          </a:prstGeom>
          <a:noFill/>
        </p:spPr>
        <p:txBody>
          <a:bodyPr wrap="square" rtlCol="0">
            <a:spAutoFit/>
          </a:bodyPr>
          <a:lstStyle/>
          <a:p>
            <a:r>
              <a:rPr lang="de-DE" dirty="0"/>
              <a:t>Der Schritt 2 funktioniert ohne Maus und ist nur vernünftig mit der Tastatur zu bedienen</a:t>
            </a:r>
          </a:p>
        </p:txBody>
      </p:sp>
      <p:sp>
        <p:nvSpPr>
          <p:cNvPr id="6" name="Textfeld 5">
            <a:extLst>
              <a:ext uri="{FF2B5EF4-FFF2-40B4-BE49-F238E27FC236}">
                <a16:creationId xmlns:a16="http://schemas.microsoft.com/office/drawing/2014/main" id="{49D95381-8564-4ACE-B012-55F86028C8CD}"/>
              </a:ext>
            </a:extLst>
          </p:cNvPr>
          <p:cNvSpPr txBox="1"/>
          <p:nvPr/>
        </p:nvSpPr>
        <p:spPr>
          <a:xfrm>
            <a:off x="8418286" y="2220280"/>
            <a:ext cx="3696281" cy="646331"/>
          </a:xfrm>
          <a:prstGeom prst="rect">
            <a:avLst/>
          </a:prstGeom>
          <a:noFill/>
        </p:spPr>
        <p:txBody>
          <a:bodyPr wrap="square" rtlCol="0">
            <a:spAutoFit/>
          </a:bodyPr>
          <a:lstStyle/>
          <a:p>
            <a:r>
              <a:rPr lang="de-DE" dirty="0"/>
              <a:t>Der Schritt 2 funktioniert ohne Maus und ist mit der Tastatur zu bedienen</a:t>
            </a:r>
          </a:p>
        </p:txBody>
      </p:sp>
      <p:sp>
        <p:nvSpPr>
          <p:cNvPr id="7" name="Textfeld 6">
            <a:extLst>
              <a:ext uri="{FF2B5EF4-FFF2-40B4-BE49-F238E27FC236}">
                <a16:creationId xmlns:a16="http://schemas.microsoft.com/office/drawing/2014/main" id="{018650E8-F9AF-4FC1-987F-0AC4D51F6DD4}"/>
              </a:ext>
            </a:extLst>
          </p:cNvPr>
          <p:cNvSpPr txBox="1"/>
          <p:nvPr/>
        </p:nvSpPr>
        <p:spPr>
          <a:xfrm>
            <a:off x="8418285" y="2820444"/>
            <a:ext cx="3696281" cy="646331"/>
          </a:xfrm>
          <a:prstGeom prst="rect">
            <a:avLst/>
          </a:prstGeom>
          <a:noFill/>
        </p:spPr>
        <p:txBody>
          <a:bodyPr wrap="square" rtlCol="0">
            <a:spAutoFit/>
          </a:bodyPr>
          <a:lstStyle/>
          <a:p>
            <a:r>
              <a:rPr lang="de-DE" dirty="0"/>
              <a:t>Sie beginne, den ersten Nachnamen zu tippen</a:t>
            </a:r>
          </a:p>
        </p:txBody>
      </p:sp>
      <p:sp>
        <p:nvSpPr>
          <p:cNvPr id="8" name="Textfeld 7">
            <a:extLst>
              <a:ext uri="{FF2B5EF4-FFF2-40B4-BE49-F238E27FC236}">
                <a16:creationId xmlns:a16="http://schemas.microsoft.com/office/drawing/2014/main" id="{512B9814-211B-4D8A-A77F-05B37DE24D6C}"/>
              </a:ext>
            </a:extLst>
          </p:cNvPr>
          <p:cNvSpPr txBox="1"/>
          <p:nvPr/>
        </p:nvSpPr>
        <p:spPr>
          <a:xfrm>
            <a:off x="8418285" y="3466775"/>
            <a:ext cx="3696281" cy="646331"/>
          </a:xfrm>
          <a:prstGeom prst="rect">
            <a:avLst/>
          </a:prstGeom>
          <a:noFill/>
        </p:spPr>
        <p:txBody>
          <a:bodyPr wrap="square" rtlCol="0">
            <a:spAutoFit/>
          </a:bodyPr>
          <a:lstStyle/>
          <a:p>
            <a:r>
              <a:rPr lang="de-DE" dirty="0"/>
              <a:t>Markieren die richtige Zeile mit den Pfeiltasten ↑ und ↓</a:t>
            </a:r>
          </a:p>
        </p:txBody>
      </p:sp>
      <p:sp>
        <p:nvSpPr>
          <p:cNvPr id="9" name="Textfeld 8">
            <a:extLst>
              <a:ext uri="{FF2B5EF4-FFF2-40B4-BE49-F238E27FC236}">
                <a16:creationId xmlns:a16="http://schemas.microsoft.com/office/drawing/2014/main" id="{E11F79B4-467A-44FC-8269-C705F3AF09CE}"/>
              </a:ext>
            </a:extLst>
          </p:cNvPr>
          <p:cNvSpPr txBox="1"/>
          <p:nvPr/>
        </p:nvSpPr>
        <p:spPr>
          <a:xfrm>
            <a:off x="8418284" y="4066939"/>
            <a:ext cx="3696281" cy="646331"/>
          </a:xfrm>
          <a:prstGeom prst="rect">
            <a:avLst/>
          </a:prstGeom>
          <a:noFill/>
        </p:spPr>
        <p:txBody>
          <a:bodyPr wrap="square" rtlCol="0">
            <a:spAutoFit/>
          </a:bodyPr>
          <a:lstStyle/>
          <a:p>
            <a:r>
              <a:rPr lang="de-DE" dirty="0"/>
              <a:t>In der richtigen Zeile markieren Sie diese mit der Leertaste</a:t>
            </a:r>
          </a:p>
        </p:txBody>
      </p:sp>
      <p:sp>
        <p:nvSpPr>
          <p:cNvPr id="10" name="Textfeld 9">
            <a:extLst>
              <a:ext uri="{FF2B5EF4-FFF2-40B4-BE49-F238E27FC236}">
                <a16:creationId xmlns:a16="http://schemas.microsoft.com/office/drawing/2014/main" id="{09364163-E699-474B-983D-C5DD55BE9180}"/>
              </a:ext>
            </a:extLst>
          </p:cNvPr>
          <p:cNvSpPr txBox="1"/>
          <p:nvPr/>
        </p:nvSpPr>
        <p:spPr>
          <a:xfrm>
            <a:off x="8418284" y="4758292"/>
            <a:ext cx="3696281" cy="646331"/>
          </a:xfrm>
          <a:prstGeom prst="rect">
            <a:avLst/>
          </a:prstGeom>
          <a:noFill/>
        </p:spPr>
        <p:txBody>
          <a:bodyPr wrap="square" rtlCol="0">
            <a:spAutoFit/>
          </a:bodyPr>
          <a:lstStyle/>
          <a:p>
            <a:r>
              <a:rPr lang="de-DE" dirty="0"/>
              <a:t>Jetzt Enter – Betrag eingeben und wieder Enter</a:t>
            </a:r>
          </a:p>
        </p:txBody>
      </p:sp>
      <p:sp>
        <p:nvSpPr>
          <p:cNvPr id="11" name="Textfeld 10">
            <a:extLst>
              <a:ext uri="{FF2B5EF4-FFF2-40B4-BE49-F238E27FC236}">
                <a16:creationId xmlns:a16="http://schemas.microsoft.com/office/drawing/2014/main" id="{0E319981-6D56-401D-B9CA-9ED4120A08F5}"/>
              </a:ext>
            </a:extLst>
          </p:cNvPr>
          <p:cNvSpPr txBox="1"/>
          <p:nvPr/>
        </p:nvSpPr>
        <p:spPr>
          <a:xfrm>
            <a:off x="8418284" y="5387938"/>
            <a:ext cx="3696281" cy="646331"/>
          </a:xfrm>
          <a:prstGeom prst="rect">
            <a:avLst/>
          </a:prstGeom>
          <a:noFill/>
        </p:spPr>
        <p:txBody>
          <a:bodyPr wrap="square" rtlCol="0">
            <a:spAutoFit/>
          </a:bodyPr>
          <a:lstStyle/>
          <a:p>
            <a:r>
              <a:rPr lang="de-DE" dirty="0"/>
              <a:t>Dann beginnt wieder die Eingabe des Namens</a:t>
            </a:r>
          </a:p>
        </p:txBody>
      </p:sp>
      <p:sp>
        <p:nvSpPr>
          <p:cNvPr id="12" name="Textfeld 11">
            <a:extLst>
              <a:ext uri="{FF2B5EF4-FFF2-40B4-BE49-F238E27FC236}">
                <a16:creationId xmlns:a16="http://schemas.microsoft.com/office/drawing/2014/main" id="{7E5539F5-668E-4BDA-8763-A791F6D32606}"/>
              </a:ext>
            </a:extLst>
          </p:cNvPr>
          <p:cNvSpPr txBox="1"/>
          <p:nvPr/>
        </p:nvSpPr>
        <p:spPr>
          <a:xfrm>
            <a:off x="8418283" y="6034269"/>
            <a:ext cx="3696281" cy="646331"/>
          </a:xfrm>
          <a:prstGeom prst="rect">
            <a:avLst/>
          </a:prstGeom>
          <a:noFill/>
        </p:spPr>
        <p:txBody>
          <a:bodyPr wrap="square" rtlCol="0">
            <a:spAutoFit/>
          </a:bodyPr>
          <a:lstStyle/>
          <a:p>
            <a:r>
              <a:rPr lang="de-DE" dirty="0"/>
              <a:t>Wenn alle Personen gewählt wurden, weiter zu Schritt 3</a:t>
            </a:r>
          </a:p>
        </p:txBody>
      </p:sp>
      <p:sp>
        <p:nvSpPr>
          <p:cNvPr id="16" name="Titel 1">
            <a:extLst>
              <a:ext uri="{FF2B5EF4-FFF2-40B4-BE49-F238E27FC236}">
                <a16:creationId xmlns:a16="http://schemas.microsoft.com/office/drawing/2014/main" id="{3CAB0293-B5DB-4B22-BD13-88F8363FB66A}"/>
              </a:ext>
            </a:extLst>
          </p:cNvPr>
          <p:cNvSpPr>
            <a:spLocks noGrp="1"/>
          </p:cNvSpPr>
          <p:nvPr>
            <p:ph type="title"/>
          </p:nvPr>
        </p:nvSpPr>
        <p:spPr>
          <a:xfrm>
            <a:off x="838200" y="365125"/>
            <a:ext cx="7580086" cy="662781"/>
          </a:xfrm>
        </p:spPr>
        <p:txBody>
          <a:bodyPr/>
          <a:lstStyle/>
          <a:p>
            <a:r>
              <a:rPr lang="de-DE" sz="3200" dirty="0"/>
              <a:t>Massenbuchung Freie Mitgliederwahl</a:t>
            </a:r>
            <a:endParaRPr lang="LID4096" sz="3200" dirty="0"/>
          </a:p>
        </p:txBody>
      </p:sp>
      <mc:AlternateContent xmlns:mc="http://schemas.openxmlformats.org/markup-compatibility/2006" xmlns:pslz="http://schemas.microsoft.com/office/powerpoint/2016/slidezoom">
        <mc:Choice Requires="pslz">
          <p:graphicFrame>
            <p:nvGraphicFramePr>
              <p:cNvPr id="18" name="Folienzoom 17">
                <a:extLst>
                  <a:ext uri="{FF2B5EF4-FFF2-40B4-BE49-F238E27FC236}">
                    <a16:creationId xmlns:a16="http://schemas.microsoft.com/office/drawing/2014/main" id="{9EF6CFA5-EA8C-4B60-830D-B9279FA90535}"/>
                  </a:ext>
                </a:extLst>
              </p:cNvPr>
              <p:cNvGraphicFramePr>
                <a:graphicFrameLocks noChangeAspect="1"/>
              </p:cNvGraphicFramePr>
              <p:nvPr>
                <p:extLst>
                  <p:ext uri="{D42A27DB-BD31-4B8C-83A1-F6EECF244321}">
                    <p14:modId xmlns:p14="http://schemas.microsoft.com/office/powerpoint/2010/main" val="1955223362"/>
                  </p:ext>
                </p:extLst>
              </p:nvPr>
            </p:nvGraphicFramePr>
            <p:xfrm>
              <a:off x="8556378" y="4742752"/>
              <a:ext cx="3048000" cy="1714500"/>
            </p:xfrm>
            <a:graphic>
              <a:graphicData uri="http://schemas.microsoft.com/office/powerpoint/2016/slidezoom">
                <pslz:sldZm>
                  <pslz:sldZmObj sldId="282" cId="2118281715">
                    <pslz:zmPr id="{90FC8523-D18C-4C83-9CA7-7A0AE3279C89}" returnToParent="0" transitionDur="1000">
                      <p166:blipFill xmlns:p166="http://schemas.microsoft.com/office/powerpoint/2016/6/main">
                        <a:blip r:embed="rId6"/>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18" name="Folienzoom 17">
                <a:extLst>
                  <a:ext uri="{FF2B5EF4-FFF2-40B4-BE49-F238E27FC236}">
                    <a16:creationId xmlns:a16="http://schemas.microsoft.com/office/drawing/2014/main" id="{9EF6CFA5-EA8C-4B60-830D-B9279FA90535}"/>
                  </a:ext>
                </a:extLst>
              </p:cNvPr>
              <p:cNvPicPr>
                <a:picLocks noGrp="1" noRot="1" noChangeAspect="1" noMove="1" noResize="1" noEditPoints="1" noAdjustHandles="1" noChangeArrowheads="1" noChangeShapeType="1"/>
              </p:cNvPicPr>
              <p:nvPr/>
            </p:nvPicPr>
            <p:blipFill>
              <a:blip r:embed="rId7"/>
              <a:stretch>
                <a:fillRect/>
              </a:stretch>
            </p:blipFill>
            <p:spPr>
              <a:xfrm>
                <a:off x="8556378" y="4742752"/>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359755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0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3"/>
                </p:tgtEl>
              </p:cMediaNode>
            </p:video>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p:bldP spid="6" grpId="0"/>
      <p:bldP spid="7" grpId="0"/>
      <p:bldP spid="8" grpId="0"/>
      <p:bldP spid="9" grpId="0"/>
      <p:bldP spid="10" grpId="0"/>
      <p:bldP spid="11"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Buchungslisten</a:t>
            </a:r>
            <a:endParaRPr lang="LID4096" dirty="0"/>
          </a:p>
        </p:txBody>
      </p:sp>
      <p:sp>
        <p:nvSpPr>
          <p:cNvPr id="3" name="Inhaltsplatzhalter 2">
            <a:extLst>
              <a:ext uri="{FF2B5EF4-FFF2-40B4-BE49-F238E27FC236}">
                <a16:creationId xmlns:a16="http://schemas.microsoft.com/office/drawing/2014/main" id="{E1A67B8D-CFCD-4DC3-823A-AEEB14158371}"/>
              </a:ext>
            </a:extLst>
          </p:cNvPr>
          <p:cNvSpPr>
            <a:spLocks noGrp="1"/>
          </p:cNvSpPr>
          <p:nvPr>
            <p:ph idx="1"/>
          </p:nvPr>
        </p:nvSpPr>
        <p:spPr>
          <a:xfrm>
            <a:off x="838200" y="1437335"/>
            <a:ext cx="10515600" cy="5055540"/>
          </a:xfrm>
        </p:spPr>
        <p:txBody>
          <a:bodyPr>
            <a:normAutofit/>
          </a:bodyPr>
          <a:lstStyle/>
          <a:p>
            <a:pPr marL="0" indent="0">
              <a:buNone/>
            </a:pPr>
            <a:r>
              <a:rPr lang="de-DE" dirty="0"/>
              <a:t>Buchungslisten finden wir im Menü Buchungen -&gt; Buchungslisten sie dienen als Sammelcontainer, sortenreiner Buchungen. Buchungslisten können nur aus einer Massenbuchung erzeugt werden. Sie umfassen meist die unterschiedlichen Zahlarten Lastschrift, Überweisung und Barzahlung. </a:t>
            </a:r>
          </a:p>
          <a:p>
            <a:pPr marL="0" indent="0">
              <a:buNone/>
            </a:pPr>
            <a:r>
              <a:rPr lang="de-DE" dirty="0"/>
              <a:t>Buchungslisten sind die Basis für Zahlungsvorankündigungen und Massenrechnungen. Buchungslisten könne verschiedene Bearbeitungsgrade aufweisen: unbearbeitet, in Arbeit, Erledigt</a:t>
            </a:r>
          </a:p>
          <a:p>
            <a:pPr marL="0" indent="0">
              <a:buNone/>
            </a:pPr>
            <a:r>
              <a:rPr lang="de-DE" dirty="0"/>
              <a:t>Einträge der Buchungslisten sind entweder offene Posten, teilverbuchte Posten oder abgeschlossene Buchungen. In den Buchungslisten könne keine Einträge abgeschlossen oder gelöscht werden.</a:t>
            </a:r>
            <a:endParaRPr lang="LID4096" dirty="0"/>
          </a:p>
        </p:txBody>
      </p:sp>
    </p:spTree>
    <p:extLst>
      <p:ext uri="{BB962C8B-B14F-4D97-AF65-F5344CB8AC3E}">
        <p14:creationId xmlns:p14="http://schemas.microsoft.com/office/powerpoint/2010/main" val="148049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Buchungslisten</a:t>
            </a:r>
            <a:endParaRPr lang="LID4096" dirty="0"/>
          </a:p>
        </p:txBody>
      </p:sp>
      <p:pic>
        <p:nvPicPr>
          <p:cNvPr id="6" name="Grafik 5">
            <a:extLst>
              <a:ext uri="{FF2B5EF4-FFF2-40B4-BE49-F238E27FC236}">
                <a16:creationId xmlns:a16="http://schemas.microsoft.com/office/drawing/2014/main" id="{F2258E74-B389-4DD4-990D-B10C71C1C048}"/>
              </a:ext>
            </a:extLst>
          </p:cNvPr>
          <p:cNvPicPr>
            <a:picLocks noChangeAspect="1"/>
          </p:cNvPicPr>
          <p:nvPr/>
        </p:nvPicPr>
        <p:blipFill>
          <a:blip r:embed="rId2"/>
          <a:stretch>
            <a:fillRect/>
          </a:stretch>
        </p:blipFill>
        <p:spPr>
          <a:xfrm>
            <a:off x="838200" y="1409574"/>
            <a:ext cx="7263295" cy="4148685"/>
          </a:xfrm>
          <a:prstGeom prst="rect">
            <a:avLst/>
          </a:prstGeom>
        </p:spPr>
      </p:pic>
      <p:sp>
        <p:nvSpPr>
          <p:cNvPr id="8" name="Textfeld 7">
            <a:extLst>
              <a:ext uri="{FF2B5EF4-FFF2-40B4-BE49-F238E27FC236}">
                <a16:creationId xmlns:a16="http://schemas.microsoft.com/office/drawing/2014/main" id="{7B6F38F6-A9D2-4494-B1A8-A477AFB46A74}"/>
              </a:ext>
            </a:extLst>
          </p:cNvPr>
          <p:cNvSpPr txBox="1"/>
          <p:nvPr/>
        </p:nvSpPr>
        <p:spPr>
          <a:xfrm>
            <a:off x="8418286" y="1333691"/>
            <a:ext cx="3696281" cy="1477328"/>
          </a:xfrm>
          <a:prstGeom prst="rect">
            <a:avLst/>
          </a:prstGeom>
          <a:noFill/>
        </p:spPr>
        <p:txBody>
          <a:bodyPr wrap="square" rtlCol="0">
            <a:spAutoFit/>
          </a:bodyPr>
          <a:lstStyle/>
          <a:p>
            <a:r>
              <a:rPr lang="de-DE" dirty="0"/>
              <a:t>In dieser Ansicht können Listen miteinander verbunden werden. So ist es möglich, Listen, die aus mehreren Massenbuchungen erstellt wurden, zu einer Liste zu verbinden.</a:t>
            </a:r>
            <a:endParaRPr lang="LID4096" dirty="0"/>
          </a:p>
        </p:txBody>
      </p:sp>
      <p:cxnSp>
        <p:nvCxnSpPr>
          <p:cNvPr id="11" name="Gerade Verbindung mit Pfeil 10">
            <a:extLst>
              <a:ext uri="{FF2B5EF4-FFF2-40B4-BE49-F238E27FC236}">
                <a16:creationId xmlns:a16="http://schemas.microsoft.com/office/drawing/2014/main" id="{A1E96469-66C6-4BD7-8441-77A8F7393252}"/>
              </a:ext>
            </a:extLst>
          </p:cNvPr>
          <p:cNvCxnSpPr>
            <a:cxnSpLocks/>
          </p:cNvCxnSpPr>
          <p:nvPr/>
        </p:nvCxnSpPr>
        <p:spPr>
          <a:xfrm flipH="1">
            <a:off x="2490281" y="2072355"/>
            <a:ext cx="5928005" cy="3229219"/>
          </a:xfrm>
          <a:prstGeom prst="straightConnector1">
            <a:avLst/>
          </a:prstGeom>
          <a:ln w="63500">
            <a:solidFill>
              <a:srgbClr val="ED7D31"/>
            </a:solidFill>
            <a:tailEnd type="triangle"/>
          </a:ln>
        </p:spPr>
        <p:style>
          <a:lnRef idx="1">
            <a:schemeClr val="accent2"/>
          </a:lnRef>
          <a:fillRef idx="0">
            <a:schemeClr val="accent2"/>
          </a:fillRef>
          <a:effectRef idx="0">
            <a:schemeClr val="accent2"/>
          </a:effectRef>
          <a:fontRef idx="minor">
            <a:schemeClr val="tx1"/>
          </a:fontRef>
        </p:style>
      </p:cxnSp>
      <p:sp>
        <p:nvSpPr>
          <p:cNvPr id="13" name="Textfeld 12">
            <a:extLst>
              <a:ext uri="{FF2B5EF4-FFF2-40B4-BE49-F238E27FC236}">
                <a16:creationId xmlns:a16="http://schemas.microsoft.com/office/drawing/2014/main" id="{64135F4B-0795-4E06-8F99-798C02FCBE4E}"/>
              </a:ext>
            </a:extLst>
          </p:cNvPr>
          <p:cNvSpPr txBox="1"/>
          <p:nvPr/>
        </p:nvSpPr>
        <p:spPr>
          <a:xfrm>
            <a:off x="8418285" y="2948300"/>
            <a:ext cx="3696281" cy="923330"/>
          </a:xfrm>
          <a:prstGeom prst="rect">
            <a:avLst/>
          </a:prstGeom>
          <a:noFill/>
        </p:spPr>
        <p:txBody>
          <a:bodyPr wrap="square" rtlCol="0">
            <a:spAutoFit/>
          </a:bodyPr>
          <a:lstStyle/>
          <a:p>
            <a:r>
              <a:rPr lang="de-DE" dirty="0"/>
              <a:t>Rechnungen oder Vorankündigungen können hier oder in der folgenden  Detailmaske erstellt werden.</a:t>
            </a:r>
            <a:endParaRPr lang="LID4096" dirty="0"/>
          </a:p>
        </p:txBody>
      </p:sp>
    </p:spTree>
    <p:extLst>
      <p:ext uri="{BB962C8B-B14F-4D97-AF65-F5344CB8AC3E}">
        <p14:creationId xmlns:p14="http://schemas.microsoft.com/office/powerpoint/2010/main" val="60930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Buchungslisten</a:t>
            </a:r>
            <a:endParaRPr lang="LID4096" dirty="0"/>
          </a:p>
        </p:txBody>
      </p:sp>
      <p:pic>
        <p:nvPicPr>
          <p:cNvPr id="3" name="Grafik 2">
            <a:extLst>
              <a:ext uri="{FF2B5EF4-FFF2-40B4-BE49-F238E27FC236}">
                <a16:creationId xmlns:a16="http://schemas.microsoft.com/office/drawing/2014/main" id="{08115F88-5FEC-4F91-A5BA-E33BF6E37B1B}"/>
              </a:ext>
            </a:extLst>
          </p:cNvPr>
          <p:cNvPicPr>
            <a:picLocks noChangeAspect="1"/>
          </p:cNvPicPr>
          <p:nvPr/>
        </p:nvPicPr>
        <p:blipFill rotWithShape="1">
          <a:blip r:embed="rId2"/>
          <a:srcRect t="2973"/>
          <a:stretch/>
        </p:blipFill>
        <p:spPr>
          <a:xfrm>
            <a:off x="838200" y="1519495"/>
            <a:ext cx="7478544" cy="4904407"/>
          </a:xfrm>
          <a:prstGeom prst="rect">
            <a:avLst/>
          </a:prstGeom>
        </p:spPr>
      </p:pic>
      <p:sp>
        <p:nvSpPr>
          <p:cNvPr id="4" name="Ellipse 3">
            <a:extLst>
              <a:ext uri="{FF2B5EF4-FFF2-40B4-BE49-F238E27FC236}">
                <a16:creationId xmlns:a16="http://schemas.microsoft.com/office/drawing/2014/main" id="{9B2BF977-7547-4A84-B135-8B03C55B1EC1}"/>
              </a:ext>
            </a:extLst>
          </p:cNvPr>
          <p:cNvSpPr/>
          <p:nvPr/>
        </p:nvSpPr>
        <p:spPr>
          <a:xfrm>
            <a:off x="1177047" y="1352145"/>
            <a:ext cx="4688732" cy="564204"/>
          </a:xfrm>
          <a:prstGeom prst="ellipse">
            <a:avLst/>
          </a:prstGeom>
          <a:noFill/>
          <a:ln w="539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Textfeld 6">
            <a:extLst>
              <a:ext uri="{FF2B5EF4-FFF2-40B4-BE49-F238E27FC236}">
                <a16:creationId xmlns:a16="http://schemas.microsoft.com/office/drawing/2014/main" id="{C9841736-58DC-4BA7-8FFB-45F06221FA07}"/>
              </a:ext>
            </a:extLst>
          </p:cNvPr>
          <p:cNvSpPr txBox="1"/>
          <p:nvPr/>
        </p:nvSpPr>
        <p:spPr>
          <a:xfrm>
            <a:off x="8418286" y="1547017"/>
            <a:ext cx="3696281" cy="369332"/>
          </a:xfrm>
          <a:prstGeom prst="rect">
            <a:avLst/>
          </a:prstGeom>
          <a:noFill/>
        </p:spPr>
        <p:txBody>
          <a:bodyPr wrap="square" rtlCol="0">
            <a:spAutoFit/>
          </a:bodyPr>
          <a:lstStyle/>
          <a:p>
            <a:r>
              <a:rPr lang="de-DE" dirty="0"/>
              <a:t>Rechnungen erstellen</a:t>
            </a:r>
            <a:endParaRPr lang="LID4096" dirty="0"/>
          </a:p>
        </p:txBody>
      </p:sp>
      <p:cxnSp>
        <p:nvCxnSpPr>
          <p:cNvPr id="8" name="Gerade Verbindung mit Pfeil 7">
            <a:extLst>
              <a:ext uri="{FF2B5EF4-FFF2-40B4-BE49-F238E27FC236}">
                <a16:creationId xmlns:a16="http://schemas.microsoft.com/office/drawing/2014/main" id="{54032E3C-4977-454A-88D8-D721E2D0E83A}"/>
              </a:ext>
            </a:extLst>
          </p:cNvPr>
          <p:cNvCxnSpPr>
            <a:cxnSpLocks/>
            <a:stCxn id="7" idx="1"/>
          </p:cNvCxnSpPr>
          <p:nvPr/>
        </p:nvCxnSpPr>
        <p:spPr>
          <a:xfrm flipH="1">
            <a:off x="4503906" y="1731683"/>
            <a:ext cx="3914380" cy="4377287"/>
          </a:xfrm>
          <a:prstGeom prst="straightConnector1">
            <a:avLst/>
          </a:prstGeom>
          <a:ln w="63500">
            <a:solidFill>
              <a:srgbClr val="ED7D31"/>
            </a:solidFill>
            <a:tailEnd type="triangle"/>
          </a:ln>
        </p:spPr>
        <p:style>
          <a:lnRef idx="1">
            <a:schemeClr val="accent2"/>
          </a:lnRef>
          <a:fillRef idx="0">
            <a:schemeClr val="accent2"/>
          </a:fillRef>
          <a:effectRef idx="0">
            <a:schemeClr val="accent2"/>
          </a:effectRef>
          <a:fontRef idx="minor">
            <a:schemeClr val="tx1"/>
          </a:fontRef>
        </p:style>
      </p:cxnSp>
      <p:pic>
        <p:nvPicPr>
          <p:cNvPr id="10" name="Grafik 9">
            <a:extLst>
              <a:ext uri="{FF2B5EF4-FFF2-40B4-BE49-F238E27FC236}">
                <a16:creationId xmlns:a16="http://schemas.microsoft.com/office/drawing/2014/main" id="{8C3C8518-4877-4187-ADFF-CD6D07F77417}"/>
              </a:ext>
            </a:extLst>
          </p:cNvPr>
          <p:cNvPicPr>
            <a:picLocks noChangeAspect="1"/>
          </p:cNvPicPr>
          <p:nvPr/>
        </p:nvPicPr>
        <p:blipFill>
          <a:blip r:embed="rId3"/>
          <a:stretch>
            <a:fillRect/>
          </a:stretch>
        </p:blipFill>
        <p:spPr>
          <a:xfrm>
            <a:off x="2563541" y="2072292"/>
            <a:ext cx="4848935" cy="3880735"/>
          </a:xfrm>
          <a:prstGeom prst="rect">
            <a:avLst/>
          </a:prstGeom>
        </p:spPr>
      </p:pic>
      <p:sp>
        <p:nvSpPr>
          <p:cNvPr id="11" name="Textfeld 10">
            <a:extLst>
              <a:ext uri="{FF2B5EF4-FFF2-40B4-BE49-F238E27FC236}">
                <a16:creationId xmlns:a16="http://schemas.microsoft.com/office/drawing/2014/main" id="{8B85423E-14AD-4D96-A812-15C50A7A1BE1}"/>
              </a:ext>
            </a:extLst>
          </p:cNvPr>
          <p:cNvSpPr txBox="1"/>
          <p:nvPr/>
        </p:nvSpPr>
        <p:spPr>
          <a:xfrm>
            <a:off x="8418286" y="1916650"/>
            <a:ext cx="3696281" cy="646331"/>
          </a:xfrm>
          <a:prstGeom prst="rect">
            <a:avLst/>
          </a:prstGeom>
          <a:noFill/>
        </p:spPr>
        <p:txBody>
          <a:bodyPr wrap="square" rtlCol="0">
            <a:spAutoFit/>
          </a:bodyPr>
          <a:lstStyle/>
          <a:p>
            <a:r>
              <a:rPr lang="de-DE" dirty="0"/>
              <a:t>Für welche Zahlarten sollen Rechnungen erstellt werden</a:t>
            </a:r>
            <a:endParaRPr lang="LID4096" dirty="0"/>
          </a:p>
        </p:txBody>
      </p:sp>
      <p:cxnSp>
        <p:nvCxnSpPr>
          <p:cNvPr id="12" name="Gerade Verbindung mit Pfeil 11">
            <a:extLst>
              <a:ext uri="{FF2B5EF4-FFF2-40B4-BE49-F238E27FC236}">
                <a16:creationId xmlns:a16="http://schemas.microsoft.com/office/drawing/2014/main" id="{481E7280-7DF7-45EB-83A5-F0320DEEB095}"/>
              </a:ext>
            </a:extLst>
          </p:cNvPr>
          <p:cNvCxnSpPr>
            <a:cxnSpLocks/>
            <a:stCxn id="11" idx="1"/>
          </p:cNvCxnSpPr>
          <p:nvPr/>
        </p:nvCxnSpPr>
        <p:spPr>
          <a:xfrm flipH="1">
            <a:off x="3003916" y="2239816"/>
            <a:ext cx="5414370" cy="380310"/>
          </a:xfrm>
          <a:prstGeom prst="straightConnector1">
            <a:avLst/>
          </a:prstGeom>
          <a:ln w="63500">
            <a:solidFill>
              <a:srgbClr val="ED7D31"/>
            </a:solidFill>
            <a:tailEnd type="triangle"/>
          </a:ln>
        </p:spPr>
        <p:style>
          <a:lnRef idx="1">
            <a:schemeClr val="accent2"/>
          </a:lnRef>
          <a:fillRef idx="0">
            <a:schemeClr val="accent2"/>
          </a:fillRef>
          <a:effectRef idx="0">
            <a:schemeClr val="accent2"/>
          </a:effectRef>
          <a:fontRef idx="minor">
            <a:schemeClr val="tx1"/>
          </a:fontRef>
        </p:style>
      </p:cxnSp>
      <p:cxnSp>
        <p:nvCxnSpPr>
          <p:cNvPr id="13" name="Gerade Verbindung mit Pfeil 12">
            <a:extLst>
              <a:ext uri="{FF2B5EF4-FFF2-40B4-BE49-F238E27FC236}">
                <a16:creationId xmlns:a16="http://schemas.microsoft.com/office/drawing/2014/main" id="{F4691DF4-1CF8-4B23-BB30-B75EA3F6D4FB}"/>
              </a:ext>
            </a:extLst>
          </p:cNvPr>
          <p:cNvCxnSpPr>
            <a:cxnSpLocks/>
            <a:stCxn id="11" idx="1"/>
          </p:cNvCxnSpPr>
          <p:nvPr/>
        </p:nvCxnSpPr>
        <p:spPr>
          <a:xfrm flipH="1">
            <a:off x="3003916" y="2239816"/>
            <a:ext cx="5414370" cy="663774"/>
          </a:xfrm>
          <a:prstGeom prst="straightConnector1">
            <a:avLst/>
          </a:prstGeom>
          <a:ln w="63500">
            <a:solidFill>
              <a:srgbClr val="ED7D31"/>
            </a:solidFill>
            <a:tailEnd type="triangle"/>
          </a:ln>
        </p:spPr>
        <p:style>
          <a:lnRef idx="1">
            <a:schemeClr val="accent2"/>
          </a:lnRef>
          <a:fillRef idx="0">
            <a:schemeClr val="accent2"/>
          </a:fillRef>
          <a:effectRef idx="0">
            <a:schemeClr val="accent2"/>
          </a:effectRef>
          <a:fontRef idx="minor">
            <a:schemeClr val="tx1"/>
          </a:fontRef>
        </p:style>
      </p:cxnSp>
      <p:cxnSp>
        <p:nvCxnSpPr>
          <p:cNvPr id="14" name="Gerade Verbindung mit Pfeil 13">
            <a:extLst>
              <a:ext uri="{FF2B5EF4-FFF2-40B4-BE49-F238E27FC236}">
                <a16:creationId xmlns:a16="http://schemas.microsoft.com/office/drawing/2014/main" id="{F79DE56B-AA69-4890-88EC-E931BFEEB01C}"/>
              </a:ext>
            </a:extLst>
          </p:cNvPr>
          <p:cNvCxnSpPr>
            <a:cxnSpLocks/>
          </p:cNvCxnSpPr>
          <p:nvPr/>
        </p:nvCxnSpPr>
        <p:spPr>
          <a:xfrm flipH="1">
            <a:off x="3003916" y="2188883"/>
            <a:ext cx="5871570" cy="953151"/>
          </a:xfrm>
          <a:prstGeom prst="straightConnector1">
            <a:avLst/>
          </a:prstGeom>
          <a:ln w="63500">
            <a:solidFill>
              <a:srgbClr val="ED7D31"/>
            </a:solidFill>
            <a:tailEnd type="triangle"/>
          </a:ln>
        </p:spPr>
        <p:style>
          <a:lnRef idx="1">
            <a:schemeClr val="accent2"/>
          </a:lnRef>
          <a:fillRef idx="0">
            <a:schemeClr val="accent2"/>
          </a:fillRef>
          <a:effectRef idx="0">
            <a:schemeClr val="accent2"/>
          </a:effectRef>
          <a:fontRef idx="minor">
            <a:schemeClr val="tx1"/>
          </a:fontRef>
        </p:style>
      </p:cxnSp>
      <p:sp>
        <p:nvSpPr>
          <p:cNvPr id="20" name="Textfeld 19">
            <a:extLst>
              <a:ext uri="{FF2B5EF4-FFF2-40B4-BE49-F238E27FC236}">
                <a16:creationId xmlns:a16="http://schemas.microsoft.com/office/drawing/2014/main" id="{2195A4EE-1371-4FD6-B460-98406FAC6E5F}"/>
              </a:ext>
            </a:extLst>
          </p:cNvPr>
          <p:cNvSpPr txBox="1"/>
          <p:nvPr/>
        </p:nvSpPr>
        <p:spPr>
          <a:xfrm>
            <a:off x="8418286" y="2613914"/>
            <a:ext cx="3696281" cy="1477328"/>
          </a:xfrm>
          <a:prstGeom prst="rect">
            <a:avLst/>
          </a:prstGeom>
          <a:noFill/>
        </p:spPr>
        <p:txBody>
          <a:bodyPr wrap="square" rtlCol="0">
            <a:spAutoFit/>
          </a:bodyPr>
          <a:lstStyle/>
          <a:p>
            <a:r>
              <a:rPr lang="de-DE" dirty="0"/>
              <a:t>Bei Auswahl der Zahlungsstatus werden gemischte Rechnungen erstellt. Auf einer Rechnung können sich dann offene, teilbezahlte und bezahlte Posten befinden. </a:t>
            </a:r>
            <a:endParaRPr lang="LID4096" dirty="0"/>
          </a:p>
        </p:txBody>
      </p:sp>
      <p:cxnSp>
        <p:nvCxnSpPr>
          <p:cNvPr id="21" name="Gerade Verbindung mit Pfeil 20">
            <a:extLst>
              <a:ext uri="{FF2B5EF4-FFF2-40B4-BE49-F238E27FC236}">
                <a16:creationId xmlns:a16="http://schemas.microsoft.com/office/drawing/2014/main" id="{C959D3D3-C17B-457E-A451-A14123C4302B}"/>
              </a:ext>
            </a:extLst>
          </p:cNvPr>
          <p:cNvCxnSpPr>
            <a:cxnSpLocks/>
            <a:stCxn id="20" idx="1"/>
          </p:cNvCxnSpPr>
          <p:nvPr/>
        </p:nvCxnSpPr>
        <p:spPr>
          <a:xfrm flipH="1">
            <a:off x="6461096" y="3352578"/>
            <a:ext cx="1957190" cy="281045"/>
          </a:xfrm>
          <a:prstGeom prst="straightConnector1">
            <a:avLst/>
          </a:prstGeom>
          <a:ln w="63500">
            <a:solidFill>
              <a:srgbClr val="ED7D31"/>
            </a:solidFill>
            <a:tailEnd type="triangle"/>
          </a:ln>
        </p:spPr>
        <p:style>
          <a:lnRef idx="1">
            <a:schemeClr val="accent2"/>
          </a:lnRef>
          <a:fillRef idx="0">
            <a:schemeClr val="accent2"/>
          </a:fillRef>
          <a:effectRef idx="0">
            <a:schemeClr val="accent2"/>
          </a:effectRef>
          <a:fontRef idx="minor">
            <a:schemeClr val="tx1"/>
          </a:fontRef>
        </p:style>
      </p:cxnSp>
      <p:sp>
        <p:nvSpPr>
          <p:cNvPr id="24" name="Textfeld 23">
            <a:extLst>
              <a:ext uri="{FF2B5EF4-FFF2-40B4-BE49-F238E27FC236}">
                <a16:creationId xmlns:a16="http://schemas.microsoft.com/office/drawing/2014/main" id="{A5855BA5-B5AC-42FC-BDC3-37B01C5A94D9}"/>
              </a:ext>
            </a:extLst>
          </p:cNvPr>
          <p:cNvSpPr txBox="1"/>
          <p:nvPr/>
        </p:nvSpPr>
        <p:spPr>
          <a:xfrm>
            <a:off x="8422442" y="4088470"/>
            <a:ext cx="3696281" cy="369332"/>
          </a:xfrm>
          <a:prstGeom prst="rect">
            <a:avLst/>
          </a:prstGeom>
          <a:noFill/>
        </p:spPr>
        <p:txBody>
          <a:bodyPr wrap="square" rtlCol="0">
            <a:spAutoFit/>
          </a:bodyPr>
          <a:lstStyle/>
          <a:p>
            <a:r>
              <a:rPr lang="de-DE" dirty="0"/>
              <a:t>Weitere Einstellungen</a:t>
            </a:r>
            <a:endParaRPr lang="LID4096" dirty="0"/>
          </a:p>
        </p:txBody>
      </p:sp>
      <p:sp>
        <p:nvSpPr>
          <p:cNvPr id="26" name="Ellipse 25">
            <a:extLst>
              <a:ext uri="{FF2B5EF4-FFF2-40B4-BE49-F238E27FC236}">
                <a16:creationId xmlns:a16="http://schemas.microsoft.com/office/drawing/2014/main" id="{36C8E76A-B045-4F49-948C-1ADDF7DBB49E}"/>
              </a:ext>
            </a:extLst>
          </p:cNvPr>
          <p:cNvSpPr/>
          <p:nvPr/>
        </p:nvSpPr>
        <p:spPr>
          <a:xfrm>
            <a:off x="2233106" y="3673671"/>
            <a:ext cx="6405056" cy="1477328"/>
          </a:xfrm>
          <a:prstGeom prst="ellipse">
            <a:avLst/>
          </a:prstGeom>
          <a:noFill/>
          <a:ln w="539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7" name="Textfeld 26">
            <a:extLst>
              <a:ext uri="{FF2B5EF4-FFF2-40B4-BE49-F238E27FC236}">
                <a16:creationId xmlns:a16="http://schemas.microsoft.com/office/drawing/2014/main" id="{AA36F42A-9F0E-4604-B88B-DA65A47C5414}"/>
              </a:ext>
            </a:extLst>
          </p:cNvPr>
          <p:cNvSpPr txBox="1"/>
          <p:nvPr/>
        </p:nvSpPr>
        <p:spPr>
          <a:xfrm>
            <a:off x="8418286" y="4727216"/>
            <a:ext cx="3696281" cy="2031325"/>
          </a:xfrm>
          <a:prstGeom prst="rect">
            <a:avLst/>
          </a:prstGeom>
          <a:noFill/>
        </p:spPr>
        <p:txBody>
          <a:bodyPr wrap="square" rtlCol="0">
            <a:spAutoFit/>
          </a:bodyPr>
          <a:lstStyle/>
          <a:p>
            <a:r>
              <a:rPr lang="de-DE" dirty="0"/>
              <a:t>Erst wir ein Testlauf mit 15 Posten erstellt, um überprüfen zu können, ob die Rechnungen korrekt erstellt werden (Vorlage prüfen). Anschließend können die Rechnungen im </a:t>
            </a:r>
            <a:r>
              <a:rPr lang="de-DE" dirty="0" err="1"/>
              <a:t>Echtlauf</a:t>
            </a:r>
            <a:r>
              <a:rPr lang="de-DE" dirty="0"/>
              <a:t> erstellt werden</a:t>
            </a:r>
            <a:endParaRPr lang="LID4096" dirty="0"/>
          </a:p>
        </p:txBody>
      </p:sp>
      <p:cxnSp>
        <p:nvCxnSpPr>
          <p:cNvPr id="28" name="Gerade Verbindung mit Pfeil 27">
            <a:extLst>
              <a:ext uri="{FF2B5EF4-FFF2-40B4-BE49-F238E27FC236}">
                <a16:creationId xmlns:a16="http://schemas.microsoft.com/office/drawing/2014/main" id="{00D16214-CF73-4997-82EE-9912ACFA5C04}"/>
              </a:ext>
            </a:extLst>
          </p:cNvPr>
          <p:cNvCxnSpPr>
            <a:cxnSpLocks/>
            <a:stCxn id="27" idx="1"/>
          </p:cNvCxnSpPr>
          <p:nvPr/>
        </p:nvCxnSpPr>
        <p:spPr>
          <a:xfrm flipH="1" flipV="1">
            <a:off x="3769559" y="5692621"/>
            <a:ext cx="4648727" cy="50258"/>
          </a:xfrm>
          <a:prstGeom prst="straightConnector1">
            <a:avLst/>
          </a:prstGeom>
          <a:ln w="63500">
            <a:solidFill>
              <a:srgbClr val="ED7D31"/>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9273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par>
                          <p:cTn id="29" fill="hold">
                            <p:stCondLst>
                              <p:cond delay="0"/>
                            </p:stCondLst>
                            <p:childTnLst>
                              <p:par>
                                <p:cTn id="30" presetID="1" presetClass="exit" presetSubtype="0" fill="hold" nodeType="afterEffect">
                                  <p:stCondLst>
                                    <p:cond delay="2000"/>
                                  </p:stCondLst>
                                  <p:childTnLst>
                                    <p:set>
                                      <p:cBhvr>
                                        <p:cTn id="31" dur="1" fill="hold">
                                          <p:stCondLst>
                                            <p:cond delay="0"/>
                                          </p:stCondLst>
                                        </p:cTn>
                                        <p:tgtEl>
                                          <p:spTgt spid="12"/>
                                        </p:tgtEl>
                                        <p:attrNameLst>
                                          <p:attrName>style.visibility</p:attrName>
                                        </p:attrNameLst>
                                      </p:cBhvr>
                                      <p:to>
                                        <p:strVal val="hidden"/>
                                      </p:to>
                                    </p:set>
                                  </p:childTnLst>
                                </p:cTn>
                              </p:par>
                            </p:childTnLst>
                          </p:cTn>
                        </p:par>
                        <p:par>
                          <p:cTn id="32" fill="hold">
                            <p:stCondLst>
                              <p:cond delay="2000"/>
                            </p:stCondLst>
                            <p:childTnLst>
                              <p:par>
                                <p:cTn id="33" presetID="1"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par>
                          <p:cTn id="35" fill="hold">
                            <p:stCondLst>
                              <p:cond delay="2000"/>
                            </p:stCondLst>
                            <p:childTnLst>
                              <p:par>
                                <p:cTn id="36" presetID="10" presetClass="exit" presetSubtype="0" fill="hold" nodeType="afterEffect">
                                  <p:stCondLst>
                                    <p:cond delay="200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childTnLst>
                          </p:cTn>
                        </p:par>
                        <p:par>
                          <p:cTn id="39" fill="hold">
                            <p:stCondLst>
                              <p:cond delay="4500"/>
                            </p:stCondLst>
                            <p:childTnLst>
                              <p:par>
                                <p:cTn id="40" presetID="1"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par>
                          <p:cTn id="42" fill="hold">
                            <p:stCondLst>
                              <p:cond delay="4500"/>
                            </p:stCondLst>
                            <p:childTnLst>
                              <p:par>
                                <p:cTn id="43" presetID="10" presetClass="exit" presetSubtype="0" fill="hold" nodeType="afterEffect">
                                  <p:stCondLst>
                                    <p:cond delay="2000"/>
                                  </p:stCondLst>
                                  <p:childTnLst>
                                    <p:animEffect transition="out" filter="fad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26"/>
                                        </p:tgtEl>
                                      </p:cBhvr>
                                    </p:animEffect>
                                    <p:set>
                                      <p:cBhvr>
                                        <p:cTn id="75" dur="1" fill="hold">
                                          <p:stCondLst>
                                            <p:cond delay="499"/>
                                          </p:stCondLst>
                                        </p:cTn>
                                        <p:tgtEl>
                                          <p:spTgt spid="26"/>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4"/>
                                        </p:tgtEl>
                                      </p:cBhvr>
                                    </p:animEffect>
                                    <p:set>
                                      <p:cBhvr>
                                        <p:cTn id="78" dur="1" fill="hold">
                                          <p:stCondLst>
                                            <p:cond delay="499"/>
                                          </p:stCondLst>
                                        </p:cTn>
                                        <p:tgtEl>
                                          <p:spTgt spid="2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p:bldP spid="11" grpId="0"/>
      <p:bldP spid="11" grpId="1"/>
      <p:bldP spid="20" grpId="0"/>
      <p:bldP spid="20" grpId="1"/>
      <p:bldP spid="24" grpId="0"/>
      <p:bldP spid="24" grpId="1"/>
      <p:bldP spid="26" grpId="0" animBg="1"/>
      <p:bldP spid="26" grpId="1" animBg="1"/>
      <p:bldP spid="27" grpId="0"/>
      <p:bldP spid="27"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Buchungslisten</a:t>
            </a:r>
            <a:endParaRPr lang="LID4096" dirty="0"/>
          </a:p>
        </p:txBody>
      </p:sp>
      <p:pic>
        <p:nvPicPr>
          <p:cNvPr id="3" name="Grafik 2">
            <a:extLst>
              <a:ext uri="{FF2B5EF4-FFF2-40B4-BE49-F238E27FC236}">
                <a16:creationId xmlns:a16="http://schemas.microsoft.com/office/drawing/2014/main" id="{08115F88-5FEC-4F91-A5BA-E33BF6E37B1B}"/>
              </a:ext>
            </a:extLst>
          </p:cNvPr>
          <p:cNvPicPr>
            <a:picLocks noChangeAspect="1"/>
          </p:cNvPicPr>
          <p:nvPr/>
        </p:nvPicPr>
        <p:blipFill rotWithShape="1">
          <a:blip r:embed="rId2"/>
          <a:srcRect t="2973"/>
          <a:stretch/>
        </p:blipFill>
        <p:spPr>
          <a:xfrm>
            <a:off x="838200" y="1519495"/>
            <a:ext cx="7478544" cy="4904407"/>
          </a:xfrm>
          <a:prstGeom prst="rect">
            <a:avLst/>
          </a:prstGeom>
        </p:spPr>
      </p:pic>
      <p:sp>
        <p:nvSpPr>
          <p:cNvPr id="7" name="Textfeld 6">
            <a:extLst>
              <a:ext uri="{FF2B5EF4-FFF2-40B4-BE49-F238E27FC236}">
                <a16:creationId xmlns:a16="http://schemas.microsoft.com/office/drawing/2014/main" id="{C9841736-58DC-4BA7-8FFB-45F06221FA07}"/>
              </a:ext>
            </a:extLst>
          </p:cNvPr>
          <p:cNvSpPr txBox="1"/>
          <p:nvPr/>
        </p:nvSpPr>
        <p:spPr>
          <a:xfrm>
            <a:off x="8418286" y="1547017"/>
            <a:ext cx="3696281" cy="923330"/>
          </a:xfrm>
          <a:prstGeom prst="rect">
            <a:avLst/>
          </a:prstGeom>
          <a:noFill/>
        </p:spPr>
        <p:txBody>
          <a:bodyPr wrap="square" rtlCol="0">
            <a:spAutoFit/>
          </a:bodyPr>
          <a:lstStyle/>
          <a:p>
            <a:r>
              <a:rPr lang="de-DE" dirty="0"/>
              <a:t>Der Vorankündigungsdruck weist die selben Einstellungen auf. Es wird nur eine andere Vorlage verwendet.</a:t>
            </a:r>
            <a:endParaRPr lang="LID4096" dirty="0"/>
          </a:p>
        </p:txBody>
      </p:sp>
      <p:pic>
        <p:nvPicPr>
          <p:cNvPr id="5" name="Grafik 4">
            <a:extLst>
              <a:ext uri="{FF2B5EF4-FFF2-40B4-BE49-F238E27FC236}">
                <a16:creationId xmlns:a16="http://schemas.microsoft.com/office/drawing/2014/main" id="{335953D7-16CF-4CAF-9F2C-34E188CC6C1E}"/>
              </a:ext>
            </a:extLst>
          </p:cNvPr>
          <p:cNvPicPr>
            <a:picLocks noChangeAspect="1"/>
          </p:cNvPicPr>
          <p:nvPr/>
        </p:nvPicPr>
        <p:blipFill>
          <a:blip r:embed="rId3"/>
          <a:stretch>
            <a:fillRect/>
          </a:stretch>
        </p:blipFill>
        <p:spPr>
          <a:xfrm>
            <a:off x="2281237" y="2184670"/>
            <a:ext cx="5800725" cy="3733800"/>
          </a:xfrm>
          <a:prstGeom prst="rect">
            <a:avLst/>
          </a:prstGeom>
        </p:spPr>
      </p:pic>
      <p:sp>
        <p:nvSpPr>
          <p:cNvPr id="19" name="Ellipse 18">
            <a:extLst>
              <a:ext uri="{FF2B5EF4-FFF2-40B4-BE49-F238E27FC236}">
                <a16:creationId xmlns:a16="http://schemas.microsoft.com/office/drawing/2014/main" id="{A00923AA-FB24-4E51-A0BF-B33A2A675E8C}"/>
              </a:ext>
            </a:extLst>
          </p:cNvPr>
          <p:cNvSpPr/>
          <p:nvPr/>
        </p:nvSpPr>
        <p:spPr>
          <a:xfrm>
            <a:off x="1425715" y="1844871"/>
            <a:ext cx="6405056" cy="1477328"/>
          </a:xfrm>
          <a:prstGeom prst="ellipse">
            <a:avLst/>
          </a:prstGeom>
          <a:noFill/>
          <a:ln w="539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mc:AlternateContent xmlns:mc="http://schemas.openxmlformats.org/markup-compatibility/2006" xmlns:pslz="http://schemas.microsoft.com/office/powerpoint/2016/slidezoom">
        <mc:Choice Requires="pslz">
          <p:graphicFrame>
            <p:nvGraphicFramePr>
              <p:cNvPr id="9" name="Folienzoom 8">
                <a:extLst>
                  <a:ext uri="{FF2B5EF4-FFF2-40B4-BE49-F238E27FC236}">
                    <a16:creationId xmlns:a16="http://schemas.microsoft.com/office/drawing/2014/main" id="{91601CFD-E6A2-4DFC-93A1-ED072A045DB2}"/>
                  </a:ext>
                </a:extLst>
              </p:cNvPr>
              <p:cNvGraphicFramePr>
                <a:graphicFrameLocks noChangeAspect="1"/>
              </p:cNvGraphicFramePr>
              <p:nvPr>
                <p:extLst>
                  <p:ext uri="{D42A27DB-BD31-4B8C-83A1-F6EECF244321}">
                    <p14:modId xmlns:p14="http://schemas.microsoft.com/office/powerpoint/2010/main" val="3248800244"/>
                  </p:ext>
                </p:extLst>
              </p:nvPr>
            </p:nvGraphicFramePr>
            <p:xfrm>
              <a:off x="8418286" y="4453733"/>
              <a:ext cx="3048000" cy="1714500"/>
            </p:xfrm>
            <a:graphic>
              <a:graphicData uri="http://schemas.microsoft.com/office/powerpoint/2016/slidezoom">
                <pslz:sldZm>
                  <pslz:sldZmObj sldId="282" cId="2118281715">
                    <pslz:zmPr id="{D8DCD629-29DF-4437-9408-192FAE1D4CAF}"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9" name="Folienzoom 8">
                <a:extLst>
                  <a:ext uri="{FF2B5EF4-FFF2-40B4-BE49-F238E27FC236}">
                    <a16:creationId xmlns:a16="http://schemas.microsoft.com/office/drawing/2014/main" id="{91601CFD-E6A2-4DFC-93A1-ED072A045DB2}"/>
                  </a:ext>
                </a:extLst>
              </p:cNvPr>
              <p:cNvPicPr>
                <a:picLocks noGrp="1" noRot="1" noChangeAspect="1" noMove="1" noResize="1" noEditPoints="1" noAdjustHandles="1" noChangeArrowheads="1" noChangeShapeType="1"/>
              </p:cNvPicPr>
              <p:nvPr/>
            </p:nvPicPr>
            <p:blipFill>
              <a:blip r:embed="rId5"/>
              <a:stretch>
                <a:fillRect/>
              </a:stretch>
            </p:blipFill>
            <p:spPr>
              <a:xfrm>
                <a:off x="8418286" y="4453733"/>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415714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Kontoumsätze abholen</a:t>
            </a:r>
            <a:endParaRPr lang="LID4096" dirty="0"/>
          </a:p>
        </p:txBody>
      </p:sp>
      <p:sp>
        <p:nvSpPr>
          <p:cNvPr id="3" name="Inhaltsplatzhalter 2">
            <a:extLst>
              <a:ext uri="{FF2B5EF4-FFF2-40B4-BE49-F238E27FC236}">
                <a16:creationId xmlns:a16="http://schemas.microsoft.com/office/drawing/2014/main" id="{2E809095-A487-4CEF-A9C3-896B14CE3BA1}"/>
              </a:ext>
            </a:extLst>
          </p:cNvPr>
          <p:cNvSpPr>
            <a:spLocks noGrp="1"/>
          </p:cNvSpPr>
          <p:nvPr>
            <p:ph idx="1"/>
          </p:nvPr>
        </p:nvSpPr>
        <p:spPr>
          <a:xfrm>
            <a:off x="838200" y="1437335"/>
            <a:ext cx="10515600" cy="5055540"/>
          </a:xfrm>
        </p:spPr>
        <p:txBody>
          <a:bodyPr>
            <a:normAutofit/>
          </a:bodyPr>
          <a:lstStyle/>
          <a:p>
            <a:r>
              <a:rPr lang="de-DE" dirty="0"/>
              <a:t>Kontoumsätze werden elektronisch von Ihren Banken abgeholt. Voraussetzung dafür ist ein funktionierender Bankzugang</a:t>
            </a:r>
          </a:p>
          <a:p>
            <a:r>
              <a:rPr lang="de-DE" dirty="0"/>
              <a:t>Bei allen Sparkassen können Umsätze bis zu 2 Jahre rückwirkend abgeholt werden. </a:t>
            </a:r>
          </a:p>
          <a:p>
            <a:r>
              <a:rPr lang="de-DE" dirty="0"/>
              <a:t>Bei allen Genossenschaftsbanken (BIC beginnt mit GENO….) können die Umsätze bis zu 3 Monate rückwirkend abgeholt werden</a:t>
            </a:r>
          </a:p>
          <a:p>
            <a:r>
              <a:rPr lang="de-DE" dirty="0"/>
              <a:t>Hier können die Kontoumsätze abgeholt werden</a:t>
            </a:r>
            <a:endParaRPr lang="LID4096" dirty="0"/>
          </a:p>
        </p:txBody>
      </p:sp>
    </p:spTree>
    <p:extLst>
      <p:ext uri="{BB962C8B-B14F-4D97-AF65-F5344CB8AC3E}">
        <p14:creationId xmlns:p14="http://schemas.microsoft.com/office/powerpoint/2010/main" val="146624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03BBE2-6ECE-47F9-85D6-2B6E51A166B4}"/>
              </a:ext>
            </a:extLst>
          </p:cNvPr>
          <p:cNvSpPr>
            <a:spLocks noGrp="1"/>
          </p:cNvSpPr>
          <p:nvPr>
            <p:ph type="title"/>
          </p:nvPr>
        </p:nvSpPr>
        <p:spPr/>
        <p:txBody>
          <a:bodyPr/>
          <a:lstStyle/>
          <a:p>
            <a:r>
              <a:rPr lang="de-DE" dirty="0"/>
              <a:t>Begriffe</a:t>
            </a:r>
            <a:endParaRPr lang="LID4096" dirty="0"/>
          </a:p>
        </p:txBody>
      </p:sp>
      <mc:AlternateContent xmlns:mc="http://schemas.openxmlformats.org/markup-compatibility/2006" xmlns:pslz="http://schemas.microsoft.com/office/powerpoint/2016/slidezoom">
        <mc:Choice Requires="pslz">
          <p:graphicFrame>
            <p:nvGraphicFramePr>
              <p:cNvPr id="7" name="Folienzoom 6">
                <a:extLst>
                  <a:ext uri="{FF2B5EF4-FFF2-40B4-BE49-F238E27FC236}">
                    <a16:creationId xmlns:a16="http://schemas.microsoft.com/office/drawing/2014/main" id="{1BB2ED71-87B7-462C-BD70-E9B830890C6F}"/>
                  </a:ext>
                </a:extLst>
              </p:cNvPr>
              <p:cNvGraphicFramePr>
                <a:graphicFrameLocks noChangeAspect="1"/>
              </p:cNvGraphicFramePr>
              <p:nvPr>
                <p:extLst>
                  <p:ext uri="{D42A27DB-BD31-4B8C-83A1-F6EECF244321}">
                    <p14:modId xmlns:p14="http://schemas.microsoft.com/office/powerpoint/2010/main" val="3000728332"/>
                  </p:ext>
                </p:extLst>
              </p:nvPr>
            </p:nvGraphicFramePr>
            <p:xfrm>
              <a:off x="838200" y="1445991"/>
              <a:ext cx="2380767" cy="1339181"/>
            </p:xfrm>
            <a:graphic>
              <a:graphicData uri="http://schemas.microsoft.com/office/powerpoint/2016/slidezoom">
                <pslz:sldZm>
                  <pslz:sldZmObj sldId="262" cId="634057830">
                    <pslz:zmPr id="{FCEAE351-864A-42D3-B857-86E1BD795DA0}" returnToParent="0" transitionDur="1000">
                      <p166:blipFill xmlns:p166="http://schemas.microsoft.com/office/powerpoint/2016/6/main">
                        <a:blip r:embed="rId2"/>
                        <a:stretch>
                          <a:fillRect/>
                        </a:stretch>
                      </p166:blipFill>
                      <p166:spPr xmlns:p166="http://schemas.microsoft.com/office/powerpoint/2016/6/main">
                        <a:xfrm>
                          <a:off x="0" y="0"/>
                          <a:ext cx="2380767" cy="13391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7" name="Folienzoom 6">
                <a:extLst>
                  <a:ext uri="{FF2B5EF4-FFF2-40B4-BE49-F238E27FC236}">
                    <a16:creationId xmlns:a16="http://schemas.microsoft.com/office/drawing/2014/main" id="{1BB2ED71-87B7-462C-BD70-E9B830890C6F}"/>
                  </a:ext>
                </a:extLst>
              </p:cNvPr>
              <p:cNvPicPr>
                <a:picLocks noGrp="1" noRot="1" noChangeAspect="1" noMove="1" noResize="1" noEditPoints="1" noAdjustHandles="1" noChangeArrowheads="1" noChangeShapeType="1"/>
              </p:cNvPicPr>
              <p:nvPr/>
            </p:nvPicPr>
            <p:blipFill>
              <a:blip r:embed="rId3"/>
              <a:stretch>
                <a:fillRect/>
              </a:stretch>
            </p:blipFill>
            <p:spPr>
              <a:xfrm>
                <a:off x="838200" y="1445991"/>
                <a:ext cx="2380767" cy="13391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xmlns:pslz="http://schemas.microsoft.com/office/powerpoint/2016/slidezoom">
        <mc:Choice Requires="pslz">
          <p:graphicFrame>
            <p:nvGraphicFramePr>
              <p:cNvPr id="9" name="Folienzoom 8">
                <a:extLst>
                  <a:ext uri="{FF2B5EF4-FFF2-40B4-BE49-F238E27FC236}">
                    <a16:creationId xmlns:a16="http://schemas.microsoft.com/office/drawing/2014/main" id="{6F38DC63-6A6E-4DE0-8441-BA900B7F1A65}"/>
                  </a:ext>
                </a:extLst>
              </p:cNvPr>
              <p:cNvGraphicFramePr>
                <a:graphicFrameLocks noChangeAspect="1"/>
              </p:cNvGraphicFramePr>
              <p:nvPr>
                <p:extLst>
                  <p:ext uri="{D42A27DB-BD31-4B8C-83A1-F6EECF244321}">
                    <p14:modId xmlns:p14="http://schemas.microsoft.com/office/powerpoint/2010/main" val="2244725876"/>
                  </p:ext>
                </p:extLst>
              </p:nvPr>
            </p:nvGraphicFramePr>
            <p:xfrm>
              <a:off x="838200" y="3203257"/>
              <a:ext cx="2380767" cy="1339181"/>
            </p:xfrm>
            <a:graphic>
              <a:graphicData uri="http://schemas.microsoft.com/office/powerpoint/2016/slidezoom">
                <pslz:sldZm>
                  <pslz:sldZmObj sldId="263" cId="1831974449">
                    <pslz:zmPr id="{104B7599-C8CD-48C4-9C63-3CCD50BD952F}" returnToParent="0" transitionDur="1000">
                      <p166:blipFill xmlns:p166="http://schemas.microsoft.com/office/powerpoint/2016/6/main">
                        <a:blip r:embed="rId4"/>
                        <a:stretch>
                          <a:fillRect/>
                        </a:stretch>
                      </p166:blipFill>
                      <p166:spPr xmlns:p166="http://schemas.microsoft.com/office/powerpoint/2016/6/main">
                        <a:xfrm>
                          <a:off x="0" y="0"/>
                          <a:ext cx="2380767" cy="13391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9" name="Folienzoom 8">
                <a:extLst>
                  <a:ext uri="{FF2B5EF4-FFF2-40B4-BE49-F238E27FC236}">
                    <a16:creationId xmlns:a16="http://schemas.microsoft.com/office/drawing/2014/main" id="{6F38DC63-6A6E-4DE0-8441-BA900B7F1A65}"/>
                  </a:ext>
                </a:extLst>
              </p:cNvPr>
              <p:cNvPicPr>
                <a:picLocks noGrp="1" noRot="1" noChangeAspect="1" noMove="1" noResize="1" noEditPoints="1" noAdjustHandles="1" noChangeArrowheads="1" noChangeShapeType="1"/>
              </p:cNvPicPr>
              <p:nvPr/>
            </p:nvPicPr>
            <p:blipFill>
              <a:blip r:embed="rId5"/>
              <a:stretch>
                <a:fillRect/>
              </a:stretch>
            </p:blipFill>
            <p:spPr>
              <a:xfrm>
                <a:off x="838200" y="3203257"/>
                <a:ext cx="2380767" cy="13391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xmlns:pslz="http://schemas.microsoft.com/office/powerpoint/2016/slidezoom">
        <mc:Choice Requires="pslz">
          <p:graphicFrame>
            <p:nvGraphicFramePr>
              <p:cNvPr id="13" name="Folienzoom 12">
                <a:extLst>
                  <a:ext uri="{FF2B5EF4-FFF2-40B4-BE49-F238E27FC236}">
                    <a16:creationId xmlns:a16="http://schemas.microsoft.com/office/drawing/2014/main" id="{95CFF828-9FB3-4260-9C94-4D2CBA57BAEB}"/>
                  </a:ext>
                </a:extLst>
              </p:cNvPr>
              <p:cNvGraphicFramePr>
                <a:graphicFrameLocks noChangeAspect="1"/>
              </p:cNvGraphicFramePr>
              <p:nvPr>
                <p:extLst>
                  <p:ext uri="{D42A27DB-BD31-4B8C-83A1-F6EECF244321}">
                    <p14:modId xmlns:p14="http://schemas.microsoft.com/office/powerpoint/2010/main" val="3075404979"/>
                  </p:ext>
                </p:extLst>
              </p:nvPr>
            </p:nvGraphicFramePr>
            <p:xfrm>
              <a:off x="838200" y="4960523"/>
              <a:ext cx="2380767" cy="1339181"/>
            </p:xfrm>
            <a:graphic>
              <a:graphicData uri="http://schemas.microsoft.com/office/powerpoint/2016/slidezoom">
                <pslz:sldZm>
                  <pslz:sldZmObj sldId="264" cId="1660728650">
                    <pslz:zmPr id="{3A3A4A17-F69D-4EFE-888B-71149C7BE4FB}" returnToParent="0" transitionDur="1000">
                      <p166:blipFill xmlns:p166="http://schemas.microsoft.com/office/powerpoint/2016/6/main">
                        <a:blip r:embed="rId6"/>
                        <a:stretch>
                          <a:fillRect/>
                        </a:stretch>
                      </p166:blipFill>
                      <p166:spPr xmlns:p166="http://schemas.microsoft.com/office/powerpoint/2016/6/main">
                        <a:xfrm>
                          <a:off x="0" y="0"/>
                          <a:ext cx="2380767" cy="13391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13" name="Folienzoom 12">
                <a:extLst>
                  <a:ext uri="{FF2B5EF4-FFF2-40B4-BE49-F238E27FC236}">
                    <a16:creationId xmlns:a16="http://schemas.microsoft.com/office/drawing/2014/main" id="{95CFF828-9FB3-4260-9C94-4D2CBA57BAEB}"/>
                  </a:ext>
                </a:extLst>
              </p:cNvPr>
              <p:cNvPicPr>
                <a:picLocks noGrp="1" noRot="1" noChangeAspect="1" noMove="1" noResize="1" noEditPoints="1" noAdjustHandles="1" noChangeArrowheads="1" noChangeShapeType="1"/>
              </p:cNvPicPr>
              <p:nvPr/>
            </p:nvPicPr>
            <p:blipFill>
              <a:blip r:embed="rId7"/>
              <a:stretch>
                <a:fillRect/>
              </a:stretch>
            </p:blipFill>
            <p:spPr>
              <a:xfrm>
                <a:off x="838200" y="4960523"/>
                <a:ext cx="2380767" cy="13391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xmlns:pslz="http://schemas.microsoft.com/office/powerpoint/2016/slidezoom">
        <mc:Choice Requires="pslz">
          <p:graphicFrame>
            <p:nvGraphicFramePr>
              <p:cNvPr id="15" name="Folienzoom 14">
                <a:extLst>
                  <a:ext uri="{FF2B5EF4-FFF2-40B4-BE49-F238E27FC236}">
                    <a16:creationId xmlns:a16="http://schemas.microsoft.com/office/drawing/2014/main" id="{1C375451-643A-4253-92D1-4E73FF44C5C2}"/>
                  </a:ext>
                </a:extLst>
              </p:cNvPr>
              <p:cNvGraphicFramePr>
                <a:graphicFrameLocks noChangeAspect="1"/>
              </p:cNvGraphicFramePr>
              <p:nvPr>
                <p:extLst>
                  <p:ext uri="{D42A27DB-BD31-4B8C-83A1-F6EECF244321}">
                    <p14:modId xmlns:p14="http://schemas.microsoft.com/office/powerpoint/2010/main" val="521740825"/>
                  </p:ext>
                </p:extLst>
              </p:nvPr>
            </p:nvGraphicFramePr>
            <p:xfrm>
              <a:off x="8525164" y="4551617"/>
              <a:ext cx="3048000" cy="1714500"/>
            </p:xfrm>
            <a:graphic>
              <a:graphicData uri="http://schemas.microsoft.com/office/powerpoint/2016/slidezoom">
                <pslz:sldZm>
                  <pslz:sldZmObj sldId="257" cId="693922425">
                    <pslz:zmPr id="{E4B0A323-E5E2-4615-8FBD-B85C6170A9EB}" returnToParent="0"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15" name="Folienzoom 14">
                <a:extLst>
                  <a:ext uri="{FF2B5EF4-FFF2-40B4-BE49-F238E27FC236}">
                    <a16:creationId xmlns:a16="http://schemas.microsoft.com/office/drawing/2014/main" id="{1C375451-643A-4253-92D1-4E73FF44C5C2}"/>
                  </a:ext>
                </a:extLst>
              </p:cNvPr>
              <p:cNvPicPr>
                <a:picLocks noGrp="1" noRot="1" noChangeAspect="1" noMove="1" noResize="1" noEditPoints="1" noAdjustHandles="1" noChangeArrowheads="1" noChangeShapeType="1"/>
              </p:cNvPicPr>
              <p:nvPr/>
            </p:nvPicPr>
            <p:blipFill>
              <a:blip r:embed="rId9"/>
              <a:stretch>
                <a:fillRect/>
              </a:stretch>
            </p:blipFill>
            <p:spPr>
              <a:xfrm>
                <a:off x="8525164" y="4551617"/>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33639095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Kontoumsätze abholen</a:t>
            </a:r>
            <a:endParaRPr lang="LID4096" dirty="0"/>
          </a:p>
        </p:txBody>
      </p:sp>
      <p:pic>
        <p:nvPicPr>
          <p:cNvPr id="3" name="Grafik 2">
            <a:extLst>
              <a:ext uri="{FF2B5EF4-FFF2-40B4-BE49-F238E27FC236}">
                <a16:creationId xmlns:a16="http://schemas.microsoft.com/office/drawing/2014/main" id="{433B7DF0-0EFE-444E-8266-C450038B1DB3}"/>
              </a:ext>
            </a:extLst>
          </p:cNvPr>
          <p:cNvPicPr>
            <a:picLocks noChangeAspect="1"/>
          </p:cNvPicPr>
          <p:nvPr/>
        </p:nvPicPr>
        <p:blipFill>
          <a:blip r:embed="rId2"/>
          <a:stretch>
            <a:fillRect/>
          </a:stretch>
        </p:blipFill>
        <p:spPr>
          <a:xfrm>
            <a:off x="838200" y="1614791"/>
            <a:ext cx="5210075" cy="4708187"/>
          </a:xfrm>
          <a:prstGeom prst="rect">
            <a:avLst/>
          </a:prstGeom>
        </p:spPr>
      </p:pic>
      <p:sp>
        <p:nvSpPr>
          <p:cNvPr id="4" name="Textfeld 3">
            <a:extLst>
              <a:ext uri="{FF2B5EF4-FFF2-40B4-BE49-F238E27FC236}">
                <a16:creationId xmlns:a16="http://schemas.microsoft.com/office/drawing/2014/main" id="{6782DE6D-C71C-402C-8F8E-4AE6ACBC71B6}"/>
              </a:ext>
            </a:extLst>
          </p:cNvPr>
          <p:cNvSpPr txBox="1"/>
          <p:nvPr/>
        </p:nvSpPr>
        <p:spPr>
          <a:xfrm>
            <a:off x="7737350" y="3211884"/>
            <a:ext cx="3696281" cy="646331"/>
          </a:xfrm>
          <a:prstGeom prst="rect">
            <a:avLst/>
          </a:prstGeom>
          <a:noFill/>
        </p:spPr>
        <p:txBody>
          <a:bodyPr wrap="square" rtlCol="0">
            <a:spAutoFit/>
          </a:bodyPr>
          <a:lstStyle/>
          <a:p>
            <a:r>
              <a:rPr lang="de-DE" dirty="0"/>
              <a:t>Kontoauswahl und anhaken, dann „Ausführen“</a:t>
            </a:r>
            <a:endParaRPr lang="LID4096" dirty="0"/>
          </a:p>
        </p:txBody>
      </p:sp>
      <p:cxnSp>
        <p:nvCxnSpPr>
          <p:cNvPr id="5" name="Gerade Verbindung mit Pfeil 4">
            <a:extLst>
              <a:ext uri="{FF2B5EF4-FFF2-40B4-BE49-F238E27FC236}">
                <a16:creationId xmlns:a16="http://schemas.microsoft.com/office/drawing/2014/main" id="{7B98E73E-E2FA-401E-865B-21C66C78E30B}"/>
              </a:ext>
            </a:extLst>
          </p:cNvPr>
          <p:cNvCxnSpPr>
            <a:cxnSpLocks/>
            <a:stCxn id="4" idx="1"/>
          </p:cNvCxnSpPr>
          <p:nvPr/>
        </p:nvCxnSpPr>
        <p:spPr>
          <a:xfrm flipH="1" flipV="1">
            <a:off x="2159540" y="2451372"/>
            <a:ext cx="5577810" cy="1083678"/>
          </a:xfrm>
          <a:prstGeom prst="straightConnector1">
            <a:avLst/>
          </a:prstGeom>
          <a:ln w="63500">
            <a:solidFill>
              <a:srgbClr val="ED7D31"/>
            </a:solidFill>
            <a:tailEnd type="triangle"/>
          </a:ln>
        </p:spPr>
        <p:style>
          <a:lnRef idx="1">
            <a:schemeClr val="accent2"/>
          </a:lnRef>
          <a:fillRef idx="0">
            <a:schemeClr val="accent2"/>
          </a:fillRef>
          <a:effectRef idx="0">
            <a:schemeClr val="accent2"/>
          </a:effectRef>
          <a:fontRef idx="minor">
            <a:schemeClr val="tx1"/>
          </a:fontRef>
        </p:style>
      </p:cxnSp>
      <p:cxnSp>
        <p:nvCxnSpPr>
          <p:cNvPr id="7" name="Gerade Verbindung mit Pfeil 6">
            <a:extLst>
              <a:ext uri="{FF2B5EF4-FFF2-40B4-BE49-F238E27FC236}">
                <a16:creationId xmlns:a16="http://schemas.microsoft.com/office/drawing/2014/main" id="{834B5C9E-5FBD-4491-AC5E-2BAEB80329A8}"/>
              </a:ext>
            </a:extLst>
          </p:cNvPr>
          <p:cNvCxnSpPr>
            <a:cxnSpLocks/>
            <a:stCxn id="4" idx="1"/>
          </p:cNvCxnSpPr>
          <p:nvPr/>
        </p:nvCxnSpPr>
        <p:spPr>
          <a:xfrm flipH="1">
            <a:off x="1605064" y="3535050"/>
            <a:ext cx="6132286" cy="2573920"/>
          </a:xfrm>
          <a:prstGeom prst="straightConnector1">
            <a:avLst/>
          </a:prstGeom>
          <a:ln w="63500">
            <a:solidFill>
              <a:srgbClr val="ED7D31"/>
            </a:solidFill>
            <a:tailEnd type="triangle"/>
          </a:ln>
        </p:spPr>
        <p:style>
          <a:lnRef idx="1">
            <a:schemeClr val="accent2"/>
          </a:lnRef>
          <a:fillRef idx="0">
            <a:schemeClr val="accent2"/>
          </a:fillRef>
          <a:effectRef idx="0">
            <a:schemeClr val="accent2"/>
          </a:effectRef>
          <a:fontRef idx="minor">
            <a:schemeClr val="tx1"/>
          </a:fontRef>
        </p:style>
      </p:cxnSp>
      <p:sp>
        <p:nvSpPr>
          <p:cNvPr id="10" name="Textfeld 9">
            <a:extLst>
              <a:ext uri="{FF2B5EF4-FFF2-40B4-BE49-F238E27FC236}">
                <a16:creationId xmlns:a16="http://schemas.microsoft.com/office/drawing/2014/main" id="{0B4F83CB-B2DB-4736-8486-BCA549AE2336}"/>
              </a:ext>
            </a:extLst>
          </p:cNvPr>
          <p:cNvSpPr txBox="1"/>
          <p:nvPr/>
        </p:nvSpPr>
        <p:spPr>
          <a:xfrm>
            <a:off x="7737349" y="1598406"/>
            <a:ext cx="3696281" cy="369332"/>
          </a:xfrm>
          <a:prstGeom prst="rect">
            <a:avLst/>
          </a:prstGeom>
          <a:noFill/>
        </p:spPr>
        <p:txBody>
          <a:bodyPr wrap="square" rtlCol="0">
            <a:spAutoFit/>
          </a:bodyPr>
          <a:lstStyle/>
          <a:p>
            <a:r>
              <a:rPr lang="de-DE" dirty="0"/>
              <a:t>Unter Buchungen -&gt; Bankenübertrag</a:t>
            </a:r>
            <a:endParaRPr lang="LID4096" dirty="0"/>
          </a:p>
        </p:txBody>
      </p:sp>
      <p:pic>
        <p:nvPicPr>
          <p:cNvPr id="11" name="Grafik 10">
            <a:extLst>
              <a:ext uri="{FF2B5EF4-FFF2-40B4-BE49-F238E27FC236}">
                <a16:creationId xmlns:a16="http://schemas.microsoft.com/office/drawing/2014/main" id="{2D1224D8-346B-4BDB-91E5-3464F756D19A}"/>
              </a:ext>
            </a:extLst>
          </p:cNvPr>
          <p:cNvPicPr>
            <a:picLocks noChangeAspect="1"/>
          </p:cNvPicPr>
          <p:nvPr/>
        </p:nvPicPr>
        <p:blipFill>
          <a:blip r:embed="rId3"/>
          <a:stretch>
            <a:fillRect/>
          </a:stretch>
        </p:blipFill>
        <p:spPr>
          <a:xfrm>
            <a:off x="838200" y="1728616"/>
            <a:ext cx="5891178" cy="4708187"/>
          </a:xfrm>
          <a:prstGeom prst="rect">
            <a:avLst/>
          </a:prstGeom>
        </p:spPr>
      </p:pic>
      <p:sp>
        <p:nvSpPr>
          <p:cNvPr id="12" name="Textfeld 11">
            <a:extLst>
              <a:ext uri="{FF2B5EF4-FFF2-40B4-BE49-F238E27FC236}">
                <a16:creationId xmlns:a16="http://schemas.microsoft.com/office/drawing/2014/main" id="{EA605096-FC5F-484A-879D-4A2BC2D9B88D}"/>
              </a:ext>
            </a:extLst>
          </p:cNvPr>
          <p:cNvSpPr txBox="1"/>
          <p:nvPr/>
        </p:nvSpPr>
        <p:spPr>
          <a:xfrm>
            <a:off x="7737349" y="1945534"/>
            <a:ext cx="3696281" cy="369332"/>
          </a:xfrm>
          <a:prstGeom prst="rect">
            <a:avLst/>
          </a:prstGeom>
          <a:noFill/>
        </p:spPr>
        <p:txBody>
          <a:bodyPr wrap="square" rtlCol="0">
            <a:spAutoFit/>
          </a:bodyPr>
          <a:lstStyle/>
          <a:p>
            <a:r>
              <a:rPr lang="de-DE" dirty="0"/>
              <a:t>Unter Buchungen -&gt; Kontoumsätze</a:t>
            </a:r>
            <a:endParaRPr lang="LID4096" dirty="0"/>
          </a:p>
        </p:txBody>
      </p:sp>
      <p:cxnSp>
        <p:nvCxnSpPr>
          <p:cNvPr id="13" name="Gerade Verbindung mit Pfeil 12">
            <a:extLst>
              <a:ext uri="{FF2B5EF4-FFF2-40B4-BE49-F238E27FC236}">
                <a16:creationId xmlns:a16="http://schemas.microsoft.com/office/drawing/2014/main" id="{BD1EB1D5-D60A-418E-9A16-4AB61E1358F8}"/>
              </a:ext>
            </a:extLst>
          </p:cNvPr>
          <p:cNvCxnSpPr>
            <a:cxnSpLocks/>
            <a:stCxn id="12" idx="1"/>
          </p:cNvCxnSpPr>
          <p:nvPr/>
        </p:nvCxnSpPr>
        <p:spPr>
          <a:xfrm flipH="1">
            <a:off x="4824919" y="2130200"/>
            <a:ext cx="2912430" cy="0"/>
          </a:xfrm>
          <a:prstGeom prst="straightConnector1">
            <a:avLst/>
          </a:prstGeom>
          <a:ln w="63500">
            <a:solidFill>
              <a:srgbClr val="ED7D31"/>
            </a:solidFill>
            <a:tailEnd type="triangle"/>
          </a:ln>
        </p:spPr>
        <p:style>
          <a:lnRef idx="1">
            <a:schemeClr val="accent2"/>
          </a:lnRef>
          <a:fillRef idx="0">
            <a:schemeClr val="accent2"/>
          </a:fillRef>
          <a:effectRef idx="0">
            <a:schemeClr val="accent2"/>
          </a:effectRef>
          <a:fontRef idx="minor">
            <a:schemeClr val="tx1"/>
          </a:fontRef>
        </p:style>
      </p:cxnSp>
      <p:pic>
        <p:nvPicPr>
          <p:cNvPr id="16" name="Grafik 15">
            <a:extLst>
              <a:ext uri="{FF2B5EF4-FFF2-40B4-BE49-F238E27FC236}">
                <a16:creationId xmlns:a16="http://schemas.microsoft.com/office/drawing/2014/main" id="{11D1C47F-A2EC-4745-9240-6252A7165D36}"/>
              </a:ext>
            </a:extLst>
          </p:cNvPr>
          <p:cNvPicPr>
            <a:picLocks noChangeAspect="1"/>
          </p:cNvPicPr>
          <p:nvPr/>
        </p:nvPicPr>
        <p:blipFill>
          <a:blip r:embed="rId4"/>
          <a:stretch>
            <a:fillRect/>
          </a:stretch>
        </p:blipFill>
        <p:spPr>
          <a:xfrm>
            <a:off x="936211" y="1628428"/>
            <a:ext cx="5452616" cy="4708187"/>
          </a:xfrm>
          <a:prstGeom prst="rect">
            <a:avLst/>
          </a:prstGeom>
        </p:spPr>
      </p:pic>
      <p:sp>
        <p:nvSpPr>
          <p:cNvPr id="17" name="Textfeld 16">
            <a:extLst>
              <a:ext uri="{FF2B5EF4-FFF2-40B4-BE49-F238E27FC236}">
                <a16:creationId xmlns:a16="http://schemas.microsoft.com/office/drawing/2014/main" id="{B1C48913-D781-460C-AD16-939A74000AA2}"/>
              </a:ext>
            </a:extLst>
          </p:cNvPr>
          <p:cNvSpPr txBox="1"/>
          <p:nvPr/>
        </p:nvSpPr>
        <p:spPr>
          <a:xfrm>
            <a:off x="7737348" y="2327664"/>
            <a:ext cx="3696281" cy="646331"/>
          </a:xfrm>
          <a:prstGeom prst="rect">
            <a:avLst/>
          </a:prstGeom>
          <a:noFill/>
        </p:spPr>
        <p:txBody>
          <a:bodyPr wrap="square" rtlCol="0">
            <a:spAutoFit/>
          </a:bodyPr>
          <a:lstStyle/>
          <a:p>
            <a:r>
              <a:rPr lang="de-DE" dirty="0"/>
              <a:t>Unter Buchungen -&gt; </a:t>
            </a:r>
            <a:r>
              <a:rPr lang="de-DE" dirty="0" err="1"/>
              <a:t>Buchnungskontrolle</a:t>
            </a:r>
            <a:endParaRPr lang="LID4096" dirty="0"/>
          </a:p>
        </p:txBody>
      </p:sp>
      <p:cxnSp>
        <p:nvCxnSpPr>
          <p:cNvPr id="18" name="Gerade Verbindung mit Pfeil 17">
            <a:extLst>
              <a:ext uri="{FF2B5EF4-FFF2-40B4-BE49-F238E27FC236}">
                <a16:creationId xmlns:a16="http://schemas.microsoft.com/office/drawing/2014/main" id="{30D5A35C-1B12-4D84-A8DA-E2409BBAF2E5}"/>
              </a:ext>
            </a:extLst>
          </p:cNvPr>
          <p:cNvCxnSpPr>
            <a:cxnSpLocks/>
            <a:stCxn id="17" idx="1"/>
          </p:cNvCxnSpPr>
          <p:nvPr/>
        </p:nvCxnSpPr>
        <p:spPr>
          <a:xfrm flipH="1" flipV="1">
            <a:off x="5389123" y="2568260"/>
            <a:ext cx="2348225" cy="82570"/>
          </a:xfrm>
          <a:prstGeom prst="straightConnector1">
            <a:avLst/>
          </a:prstGeom>
          <a:ln w="63500">
            <a:solidFill>
              <a:srgbClr val="ED7D31"/>
            </a:solidFill>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pslz="http://schemas.microsoft.com/office/powerpoint/2016/slidezoom">
        <mc:Choice Requires="pslz">
          <p:graphicFrame>
            <p:nvGraphicFramePr>
              <p:cNvPr id="22" name="Folienzoom 21">
                <a:extLst>
                  <a:ext uri="{FF2B5EF4-FFF2-40B4-BE49-F238E27FC236}">
                    <a16:creationId xmlns:a16="http://schemas.microsoft.com/office/drawing/2014/main" id="{B1A488BE-3919-407A-9FD7-A8E16D583F2F}"/>
                  </a:ext>
                </a:extLst>
              </p:cNvPr>
              <p:cNvGraphicFramePr>
                <a:graphicFrameLocks noChangeAspect="1"/>
              </p:cNvGraphicFramePr>
              <p:nvPr>
                <p:extLst>
                  <p:ext uri="{D42A27DB-BD31-4B8C-83A1-F6EECF244321}">
                    <p14:modId xmlns:p14="http://schemas.microsoft.com/office/powerpoint/2010/main" val="2684521804"/>
                  </p:ext>
                </p:extLst>
              </p:nvPr>
            </p:nvGraphicFramePr>
            <p:xfrm>
              <a:off x="7865689" y="4259499"/>
              <a:ext cx="3048000" cy="1714500"/>
            </p:xfrm>
            <a:graphic>
              <a:graphicData uri="http://schemas.microsoft.com/office/powerpoint/2016/slidezoom">
                <pslz:sldZm>
                  <pslz:sldZmObj sldId="280" cId="800468409">
                    <pslz:zmPr id="{7579E7FD-44AB-41FD-AF36-FA82C631D141}"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22" name="Folienzoom 21">
                <a:extLst>
                  <a:ext uri="{FF2B5EF4-FFF2-40B4-BE49-F238E27FC236}">
                    <a16:creationId xmlns:a16="http://schemas.microsoft.com/office/drawing/2014/main" id="{B1A488BE-3919-407A-9FD7-A8E16D583F2F}"/>
                  </a:ext>
                </a:extLst>
              </p:cNvPr>
              <p:cNvPicPr>
                <a:picLocks noGrp="1" noRot="1" noChangeAspect="1" noMove="1" noResize="1" noEditPoints="1" noAdjustHandles="1" noChangeArrowheads="1" noChangeShapeType="1"/>
              </p:cNvPicPr>
              <p:nvPr/>
            </p:nvPicPr>
            <p:blipFill>
              <a:blip r:embed="rId6"/>
              <a:stretch>
                <a:fillRect/>
              </a:stretch>
            </p:blipFill>
            <p:spPr>
              <a:xfrm>
                <a:off x="7865689" y="4259499"/>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339751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0" grpId="0"/>
      <p:bldP spid="12" grpId="0"/>
      <p:bldP spid="12" grpId="1"/>
      <p:bldP spid="1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60BE87-0FE2-414D-AC64-CFE376DA3249}"/>
              </a:ext>
            </a:extLst>
          </p:cNvPr>
          <p:cNvSpPr>
            <a:spLocks noGrp="1"/>
          </p:cNvSpPr>
          <p:nvPr>
            <p:ph type="title"/>
          </p:nvPr>
        </p:nvSpPr>
        <p:spPr/>
        <p:txBody>
          <a:bodyPr/>
          <a:lstStyle/>
          <a:p>
            <a:r>
              <a:rPr lang="de-DE" dirty="0"/>
              <a:t>Buchen</a:t>
            </a:r>
            <a:endParaRPr lang="LID4096" dirty="0"/>
          </a:p>
        </p:txBody>
      </p:sp>
      <mc:AlternateContent xmlns:mc="http://schemas.openxmlformats.org/markup-compatibility/2006" xmlns:pslz="http://schemas.microsoft.com/office/powerpoint/2016/slidezoom">
        <mc:Choice Requires="pslz">
          <p:graphicFrame>
            <p:nvGraphicFramePr>
              <p:cNvPr id="5" name="Folienzoom 4">
                <a:extLst>
                  <a:ext uri="{FF2B5EF4-FFF2-40B4-BE49-F238E27FC236}">
                    <a16:creationId xmlns:a16="http://schemas.microsoft.com/office/drawing/2014/main" id="{7BD0595A-532D-4437-A665-747FDFF673DF}"/>
                  </a:ext>
                </a:extLst>
              </p:cNvPr>
              <p:cNvGraphicFramePr>
                <a:graphicFrameLocks noChangeAspect="1"/>
              </p:cNvGraphicFramePr>
              <p:nvPr>
                <p:extLst>
                  <p:ext uri="{D42A27DB-BD31-4B8C-83A1-F6EECF244321}">
                    <p14:modId xmlns:p14="http://schemas.microsoft.com/office/powerpoint/2010/main" val="4138116875"/>
                  </p:ext>
                </p:extLst>
              </p:nvPr>
            </p:nvGraphicFramePr>
            <p:xfrm>
              <a:off x="838200" y="1673241"/>
              <a:ext cx="2503252" cy="1408079"/>
            </p:xfrm>
            <a:graphic>
              <a:graphicData uri="http://schemas.microsoft.com/office/powerpoint/2016/slidezoom">
                <pslz:sldZm>
                  <pslz:sldZmObj sldId="309" cId="3937906208">
                    <pslz:zmPr id="{C7FFC159-7969-4C73-9FE9-391FE42475B4}" returnToParent="0" transitionDur="1000">
                      <p166:blipFill xmlns:p166="http://schemas.microsoft.com/office/powerpoint/2016/6/main">
                        <a:blip r:embed="rId2"/>
                        <a:stretch>
                          <a:fillRect/>
                        </a:stretch>
                      </p166:blipFill>
                      <p166:spPr xmlns:p166="http://schemas.microsoft.com/office/powerpoint/2016/6/main">
                        <a:xfrm>
                          <a:off x="0" y="0"/>
                          <a:ext cx="2503252" cy="1408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5" name="Folienzoom 4">
                <a:extLst>
                  <a:ext uri="{FF2B5EF4-FFF2-40B4-BE49-F238E27FC236}">
                    <a16:creationId xmlns:a16="http://schemas.microsoft.com/office/drawing/2014/main" id="{7BD0595A-532D-4437-A665-747FDFF673DF}"/>
                  </a:ext>
                </a:extLst>
              </p:cNvPr>
              <p:cNvPicPr>
                <a:picLocks noGrp="1" noRot="1" noChangeAspect="1" noMove="1" noResize="1" noEditPoints="1" noAdjustHandles="1" noChangeArrowheads="1" noChangeShapeType="1"/>
              </p:cNvPicPr>
              <p:nvPr/>
            </p:nvPicPr>
            <p:blipFill>
              <a:blip r:embed="rId3"/>
              <a:stretch>
                <a:fillRect/>
              </a:stretch>
            </p:blipFill>
            <p:spPr>
              <a:xfrm>
                <a:off x="838200" y="1673241"/>
                <a:ext cx="2503252" cy="1408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xmlns:pslz="http://schemas.microsoft.com/office/powerpoint/2016/slidezoom">
        <mc:Choice Requires="pslz">
          <p:graphicFrame>
            <p:nvGraphicFramePr>
              <p:cNvPr id="4" name="Folienzoom 3">
                <a:extLst>
                  <a:ext uri="{FF2B5EF4-FFF2-40B4-BE49-F238E27FC236}">
                    <a16:creationId xmlns:a16="http://schemas.microsoft.com/office/drawing/2014/main" id="{83DC5835-23B8-4F1D-9F16-7CAFD2082D9D}"/>
                  </a:ext>
                </a:extLst>
              </p:cNvPr>
              <p:cNvGraphicFramePr>
                <a:graphicFrameLocks noChangeAspect="1"/>
              </p:cNvGraphicFramePr>
              <p:nvPr>
                <p:extLst>
                  <p:ext uri="{D42A27DB-BD31-4B8C-83A1-F6EECF244321}">
                    <p14:modId xmlns:p14="http://schemas.microsoft.com/office/powerpoint/2010/main" val="3702457919"/>
                  </p:ext>
                </p:extLst>
              </p:nvPr>
            </p:nvGraphicFramePr>
            <p:xfrm>
              <a:off x="838200" y="3363194"/>
              <a:ext cx="2503252" cy="1408079"/>
            </p:xfrm>
            <a:graphic>
              <a:graphicData uri="http://schemas.microsoft.com/office/powerpoint/2016/slidezoom">
                <pslz:sldZm>
                  <pslz:sldZmObj sldId="331" cId="2425694364">
                    <pslz:zmPr id="{B02E390D-B7C1-48A2-BD4C-EDE6CFD813B1}" returnToParent="0" transitionDur="1000">
                      <p166:blipFill xmlns:p166="http://schemas.microsoft.com/office/powerpoint/2016/6/main">
                        <a:blip r:embed="rId4"/>
                        <a:stretch>
                          <a:fillRect/>
                        </a:stretch>
                      </p166:blipFill>
                      <p166:spPr xmlns:p166="http://schemas.microsoft.com/office/powerpoint/2016/6/main">
                        <a:xfrm>
                          <a:off x="0" y="0"/>
                          <a:ext cx="2503252" cy="1408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4" name="Folienzoom 3">
                <a:extLst>
                  <a:ext uri="{FF2B5EF4-FFF2-40B4-BE49-F238E27FC236}">
                    <a16:creationId xmlns:a16="http://schemas.microsoft.com/office/drawing/2014/main" id="{83DC5835-23B8-4F1D-9F16-7CAFD2082D9D}"/>
                  </a:ext>
                </a:extLst>
              </p:cNvPr>
              <p:cNvPicPr>
                <a:picLocks noGrp="1" noRot="1" noChangeAspect="1" noMove="1" noResize="1" noEditPoints="1" noAdjustHandles="1" noChangeArrowheads="1" noChangeShapeType="1"/>
              </p:cNvPicPr>
              <p:nvPr/>
            </p:nvPicPr>
            <p:blipFill>
              <a:blip r:embed="rId5"/>
              <a:stretch>
                <a:fillRect/>
              </a:stretch>
            </p:blipFill>
            <p:spPr>
              <a:xfrm>
                <a:off x="838200" y="3363194"/>
                <a:ext cx="2503252" cy="1408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xmlns:pslz="http://schemas.microsoft.com/office/powerpoint/2016/slidezoom">
        <mc:Choice Requires="pslz">
          <p:graphicFrame>
            <p:nvGraphicFramePr>
              <p:cNvPr id="7" name="Folienzoom 6">
                <a:extLst>
                  <a:ext uri="{FF2B5EF4-FFF2-40B4-BE49-F238E27FC236}">
                    <a16:creationId xmlns:a16="http://schemas.microsoft.com/office/drawing/2014/main" id="{0E10AF03-C4FE-48D7-9D30-3381D4A5A56A}"/>
                  </a:ext>
                </a:extLst>
              </p:cNvPr>
              <p:cNvGraphicFramePr>
                <a:graphicFrameLocks noChangeAspect="1"/>
              </p:cNvGraphicFramePr>
              <p:nvPr>
                <p:extLst>
                  <p:ext uri="{D42A27DB-BD31-4B8C-83A1-F6EECF244321}">
                    <p14:modId xmlns:p14="http://schemas.microsoft.com/office/powerpoint/2010/main" val="1732686525"/>
                  </p:ext>
                </p:extLst>
              </p:nvPr>
            </p:nvGraphicFramePr>
            <p:xfrm>
              <a:off x="8672533" y="4852715"/>
              <a:ext cx="3048000" cy="1714500"/>
            </p:xfrm>
            <a:graphic>
              <a:graphicData uri="http://schemas.microsoft.com/office/powerpoint/2016/slidezoom">
                <pslz:sldZm>
                  <pslz:sldZmObj sldId="260" cId="555686703">
                    <pslz:zmPr id="{E977B9E8-8198-4FB9-B1EC-FAA929A3C784}" returnToParent="0" transitionDur="1000">
                      <p166:blipFill xmlns:p166="http://schemas.microsoft.com/office/powerpoint/2016/6/main">
                        <a:blip r:embed="rId6"/>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7" name="Folienzoom 6">
                <a:extLst>
                  <a:ext uri="{FF2B5EF4-FFF2-40B4-BE49-F238E27FC236}">
                    <a16:creationId xmlns:a16="http://schemas.microsoft.com/office/drawing/2014/main" id="{0E10AF03-C4FE-48D7-9D30-3381D4A5A56A}"/>
                  </a:ext>
                </a:extLst>
              </p:cNvPr>
              <p:cNvPicPr>
                <a:picLocks noGrp="1" noRot="1" noChangeAspect="1" noMove="1" noResize="1" noEditPoints="1" noAdjustHandles="1" noChangeArrowheads="1" noChangeShapeType="1"/>
              </p:cNvPicPr>
              <p:nvPr/>
            </p:nvPicPr>
            <p:blipFill>
              <a:blip r:embed="rId7"/>
              <a:stretch>
                <a:fillRect/>
              </a:stretch>
            </p:blipFill>
            <p:spPr>
              <a:xfrm>
                <a:off x="8672533" y="4852715"/>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xmlns:pslz="http://schemas.microsoft.com/office/powerpoint/2016/slidezoom">
        <mc:Choice Requires="pslz">
          <p:graphicFrame>
            <p:nvGraphicFramePr>
              <p:cNvPr id="9" name="Folienzoom 8">
                <a:extLst>
                  <a:ext uri="{FF2B5EF4-FFF2-40B4-BE49-F238E27FC236}">
                    <a16:creationId xmlns:a16="http://schemas.microsoft.com/office/drawing/2014/main" id="{80520609-609A-4DFF-BDE9-285A1FF07E75}"/>
                  </a:ext>
                </a:extLst>
              </p:cNvPr>
              <p:cNvGraphicFramePr>
                <a:graphicFrameLocks noChangeAspect="1"/>
              </p:cNvGraphicFramePr>
              <p:nvPr>
                <p:extLst>
                  <p:ext uri="{D42A27DB-BD31-4B8C-83A1-F6EECF244321}">
                    <p14:modId xmlns:p14="http://schemas.microsoft.com/office/powerpoint/2010/main" val="3320542638"/>
                  </p:ext>
                </p:extLst>
              </p:nvPr>
            </p:nvGraphicFramePr>
            <p:xfrm>
              <a:off x="838200" y="5053147"/>
              <a:ext cx="2503252" cy="1408079"/>
            </p:xfrm>
            <a:graphic>
              <a:graphicData uri="http://schemas.microsoft.com/office/powerpoint/2016/slidezoom">
                <pslz:sldZm>
                  <pslz:sldZmObj sldId="346" cId="3530255021">
                    <pslz:zmPr id="{640109AE-55C4-4FEA-8D3E-06EB425E1A09}" returnToParent="0" transitionDur="1000">
                      <p166:blipFill xmlns:p166="http://schemas.microsoft.com/office/powerpoint/2016/6/main">
                        <a:blip r:embed="rId8"/>
                        <a:stretch>
                          <a:fillRect/>
                        </a:stretch>
                      </p166:blipFill>
                      <p166:spPr xmlns:p166="http://schemas.microsoft.com/office/powerpoint/2016/6/main">
                        <a:xfrm>
                          <a:off x="0" y="0"/>
                          <a:ext cx="2503252" cy="1408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9" name="Folienzoom 8">
                <a:extLst>
                  <a:ext uri="{FF2B5EF4-FFF2-40B4-BE49-F238E27FC236}">
                    <a16:creationId xmlns:a16="http://schemas.microsoft.com/office/drawing/2014/main" id="{80520609-609A-4DFF-BDE9-285A1FF07E75}"/>
                  </a:ext>
                </a:extLst>
              </p:cNvPr>
              <p:cNvPicPr>
                <a:picLocks noGrp="1" noRot="1" noChangeAspect="1" noMove="1" noResize="1" noEditPoints="1" noAdjustHandles="1" noChangeArrowheads="1" noChangeShapeType="1"/>
              </p:cNvPicPr>
              <p:nvPr/>
            </p:nvPicPr>
            <p:blipFill>
              <a:blip r:embed="rId9"/>
              <a:stretch>
                <a:fillRect/>
              </a:stretch>
            </p:blipFill>
            <p:spPr>
              <a:xfrm>
                <a:off x="838200" y="5053147"/>
                <a:ext cx="2503252" cy="1408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xmlns:pslz="http://schemas.microsoft.com/office/powerpoint/2016/slidezoom">
        <mc:Choice Requires="pslz">
          <p:graphicFrame>
            <p:nvGraphicFramePr>
              <p:cNvPr id="6" name="Folienzoom 5">
                <a:extLst>
                  <a:ext uri="{FF2B5EF4-FFF2-40B4-BE49-F238E27FC236}">
                    <a16:creationId xmlns:a16="http://schemas.microsoft.com/office/drawing/2014/main" id="{982ED70B-30C6-41B4-A414-99949B8DCED3}"/>
                  </a:ext>
                </a:extLst>
              </p:cNvPr>
              <p:cNvGraphicFramePr>
                <a:graphicFrameLocks noChangeAspect="1"/>
              </p:cNvGraphicFramePr>
              <p:nvPr>
                <p:extLst>
                  <p:ext uri="{D42A27DB-BD31-4B8C-83A1-F6EECF244321}">
                    <p14:modId xmlns:p14="http://schemas.microsoft.com/office/powerpoint/2010/main" val="2547374456"/>
                  </p:ext>
                </p:extLst>
              </p:nvPr>
            </p:nvGraphicFramePr>
            <p:xfrm>
              <a:off x="4061795" y="1673241"/>
              <a:ext cx="2503252" cy="1408079"/>
            </p:xfrm>
            <a:graphic>
              <a:graphicData uri="http://schemas.microsoft.com/office/powerpoint/2016/slidezoom">
                <pslz:sldZm>
                  <pslz:sldZmObj sldId="347" cId="2304691067">
                    <pslz:zmPr id="{F96347AD-8BB0-46BF-8A38-DF7FD1097440}" returnToParent="0" transitionDur="1000">
                      <p166:blipFill xmlns:p166="http://schemas.microsoft.com/office/powerpoint/2016/6/main">
                        <a:blip r:embed="rId10"/>
                        <a:stretch>
                          <a:fillRect/>
                        </a:stretch>
                      </p166:blipFill>
                      <p166:spPr xmlns:p166="http://schemas.microsoft.com/office/powerpoint/2016/6/main">
                        <a:xfrm>
                          <a:off x="0" y="0"/>
                          <a:ext cx="2503252" cy="1408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6" name="Folienzoom 5">
                <a:extLst>
                  <a:ext uri="{FF2B5EF4-FFF2-40B4-BE49-F238E27FC236}">
                    <a16:creationId xmlns:a16="http://schemas.microsoft.com/office/drawing/2014/main" id="{982ED70B-30C6-41B4-A414-99949B8DCED3}"/>
                  </a:ext>
                </a:extLst>
              </p:cNvPr>
              <p:cNvPicPr>
                <a:picLocks noGrp="1" noRot="1" noChangeAspect="1" noMove="1" noResize="1" noEditPoints="1" noAdjustHandles="1" noChangeArrowheads="1" noChangeShapeType="1"/>
              </p:cNvPicPr>
              <p:nvPr/>
            </p:nvPicPr>
            <p:blipFill>
              <a:blip r:embed="rId11"/>
              <a:stretch>
                <a:fillRect/>
              </a:stretch>
            </p:blipFill>
            <p:spPr>
              <a:xfrm>
                <a:off x="4061795" y="1673241"/>
                <a:ext cx="2503252" cy="1408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37258632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Buchungen und Offene Posten</a:t>
            </a:r>
            <a:endParaRPr lang="LID4096" dirty="0"/>
          </a:p>
        </p:txBody>
      </p:sp>
      <p:sp>
        <p:nvSpPr>
          <p:cNvPr id="4" name="Inhaltsplatzhalter 2">
            <a:extLst>
              <a:ext uri="{FF2B5EF4-FFF2-40B4-BE49-F238E27FC236}">
                <a16:creationId xmlns:a16="http://schemas.microsoft.com/office/drawing/2014/main" id="{67D1ECE0-A6A6-4DA3-A704-E74F7B064F18}"/>
              </a:ext>
            </a:extLst>
          </p:cNvPr>
          <p:cNvSpPr>
            <a:spLocks noGrp="1"/>
          </p:cNvSpPr>
          <p:nvPr>
            <p:ph idx="1"/>
          </p:nvPr>
        </p:nvSpPr>
        <p:spPr>
          <a:xfrm>
            <a:off x="838200" y="1437335"/>
            <a:ext cx="10515600" cy="5055540"/>
          </a:xfrm>
        </p:spPr>
        <p:txBody>
          <a:bodyPr>
            <a:normAutofit/>
          </a:bodyPr>
          <a:lstStyle/>
          <a:p>
            <a:pPr marL="0" indent="0">
              <a:buNone/>
            </a:pPr>
            <a:r>
              <a:rPr lang="de-DE" dirty="0"/>
              <a:t>Offene Posten werden bei asynchronen Zahlungen erzeugt. Asynchrone Zahlungen, sind Zahlungen, die erst in der Zukunft stattfinden werden. Bei einem Beitragslauf beispielsweise erwartet der Verein die Zahlung in der Zukunft. Wenn eine Überweisung an einen Lieferanten stattfindet, wird diese erfasst, an die Bank übermittelt, aber erst wenn die Zahlung in Form eines Kontoumsatzes von der Bank bestätigt wird ist die Zahlung tatsächlich getätigt.</a:t>
            </a:r>
          </a:p>
          <a:p>
            <a:pPr marL="0" indent="0">
              <a:buNone/>
            </a:pPr>
            <a:r>
              <a:rPr lang="de-DE" dirty="0"/>
              <a:t>Buchungen sind abgeschlossene, offene Posten, bei denen der erwartete Betrag genau dem eingegangenen Betrag entspricht.</a:t>
            </a:r>
            <a:endParaRPr lang="LID4096" dirty="0"/>
          </a:p>
        </p:txBody>
      </p:sp>
    </p:spTree>
    <p:extLst>
      <p:ext uri="{BB962C8B-B14F-4D97-AF65-F5344CB8AC3E}">
        <p14:creationId xmlns:p14="http://schemas.microsoft.com/office/powerpoint/2010/main" val="393790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Offene</a:t>
            </a:r>
            <a:r>
              <a:rPr lang="de-DE" sz="2800" dirty="0"/>
              <a:t> </a:t>
            </a:r>
            <a:r>
              <a:rPr lang="de-DE" dirty="0"/>
              <a:t>Posten</a:t>
            </a:r>
            <a:endParaRPr lang="LID4096" dirty="0"/>
          </a:p>
        </p:txBody>
      </p:sp>
      <p:sp>
        <p:nvSpPr>
          <p:cNvPr id="4" name="Inhaltsplatzhalter 2">
            <a:extLst>
              <a:ext uri="{FF2B5EF4-FFF2-40B4-BE49-F238E27FC236}">
                <a16:creationId xmlns:a16="http://schemas.microsoft.com/office/drawing/2014/main" id="{1F2A0CA6-3EF9-45DE-AC46-9CB50F93A99D}"/>
              </a:ext>
            </a:extLst>
          </p:cNvPr>
          <p:cNvSpPr>
            <a:spLocks noGrp="1"/>
          </p:cNvSpPr>
          <p:nvPr>
            <p:ph idx="1"/>
          </p:nvPr>
        </p:nvSpPr>
        <p:spPr>
          <a:xfrm>
            <a:off x="838200" y="1437335"/>
            <a:ext cx="10515600" cy="5240090"/>
          </a:xfrm>
        </p:spPr>
        <p:txBody>
          <a:bodyPr>
            <a:normAutofit fontScale="92500" lnSpcReduction="10000"/>
          </a:bodyPr>
          <a:lstStyle/>
          <a:p>
            <a:r>
              <a:rPr lang="de-DE" dirty="0"/>
              <a:t>Offene Posten entstehen durch</a:t>
            </a:r>
          </a:p>
          <a:p>
            <a:pPr lvl="1"/>
            <a:r>
              <a:rPr lang="de-DE" dirty="0"/>
              <a:t>Beitragseinzug oder andere Massenbuchung</a:t>
            </a:r>
          </a:p>
          <a:p>
            <a:pPr lvl="2"/>
            <a:r>
              <a:rPr lang="de-DE" dirty="0"/>
              <a:t>Barzahlung</a:t>
            </a:r>
          </a:p>
          <a:p>
            <a:pPr lvl="2"/>
            <a:r>
              <a:rPr lang="de-DE" dirty="0"/>
              <a:t>Überweisungszahler</a:t>
            </a:r>
          </a:p>
          <a:p>
            <a:pPr lvl="2"/>
            <a:r>
              <a:rPr lang="de-DE" dirty="0"/>
              <a:t>Lastschriften</a:t>
            </a:r>
          </a:p>
          <a:p>
            <a:pPr lvl="1"/>
            <a:r>
              <a:rPr lang="de-DE" dirty="0"/>
              <a:t>Einzellastschriften, Einzelüberweisungen</a:t>
            </a:r>
          </a:p>
          <a:p>
            <a:pPr lvl="1"/>
            <a:r>
              <a:rPr lang="de-DE" dirty="0"/>
              <a:t>Rechnungsstellung</a:t>
            </a:r>
          </a:p>
          <a:p>
            <a:pPr lvl="1"/>
            <a:r>
              <a:rPr lang="de-DE" dirty="0"/>
              <a:t>Beitragsrückläuferbehandlung</a:t>
            </a:r>
          </a:p>
          <a:p>
            <a:pPr lvl="1"/>
            <a:r>
              <a:rPr lang="de-DE" dirty="0"/>
              <a:t>Aufgehobenen Buchungen</a:t>
            </a:r>
          </a:p>
          <a:p>
            <a:r>
              <a:rPr lang="de-DE" dirty="0"/>
              <a:t>Offene Posten werden durch die Buchung mit einem Zahlungseingang zu Buchungen</a:t>
            </a:r>
          </a:p>
          <a:p>
            <a:r>
              <a:rPr lang="de-DE" dirty="0"/>
              <a:t>Offene Posten können auch teilbezahlt werden, sind dann aber noch nicht abgeschlossen, eine Überzahlung ist nicht möglich</a:t>
            </a:r>
          </a:p>
          <a:p>
            <a:r>
              <a:rPr lang="de-DE" dirty="0"/>
              <a:t>Offene Posten finden wir in der Buchungskontrolle im Register: Offene Posten</a:t>
            </a:r>
          </a:p>
          <a:p>
            <a:pPr marL="0" indent="0">
              <a:buNone/>
            </a:pPr>
            <a:endParaRPr lang="LID4096" dirty="0"/>
          </a:p>
        </p:txBody>
      </p:sp>
    </p:spTree>
    <p:extLst>
      <p:ext uri="{BB962C8B-B14F-4D97-AF65-F5344CB8AC3E}">
        <p14:creationId xmlns:p14="http://schemas.microsoft.com/office/powerpoint/2010/main" val="202631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Offene</a:t>
            </a:r>
            <a:r>
              <a:rPr lang="de-DE" sz="2800" dirty="0"/>
              <a:t> </a:t>
            </a:r>
            <a:r>
              <a:rPr lang="de-DE" dirty="0"/>
              <a:t>Posten</a:t>
            </a:r>
            <a:endParaRPr lang="LID4096" dirty="0"/>
          </a:p>
        </p:txBody>
      </p:sp>
      <p:sp>
        <p:nvSpPr>
          <p:cNvPr id="4" name="Inhaltsplatzhalter 2">
            <a:extLst>
              <a:ext uri="{FF2B5EF4-FFF2-40B4-BE49-F238E27FC236}">
                <a16:creationId xmlns:a16="http://schemas.microsoft.com/office/drawing/2014/main" id="{1F2A0CA6-3EF9-45DE-AC46-9CB50F93A99D}"/>
              </a:ext>
            </a:extLst>
          </p:cNvPr>
          <p:cNvSpPr>
            <a:spLocks noGrp="1"/>
          </p:cNvSpPr>
          <p:nvPr>
            <p:ph idx="1"/>
          </p:nvPr>
        </p:nvSpPr>
        <p:spPr>
          <a:xfrm>
            <a:off x="838199" y="1437335"/>
            <a:ext cx="11171945" cy="5240090"/>
          </a:xfrm>
        </p:spPr>
        <p:txBody>
          <a:bodyPr>
            <a:normAutofit/>
          </a:bodyPr>
          <a:lstStyle/>
          <a:p>
            <a:r>
              <a:rPr lang="de-DE" dirty="0"/>
              <a:t>Offene Posten finden wir in der Buchungskontrolle im Register: Offene Posten</a:t>
            </a:r>
          </a:p>
          <a:p>
            <a:r>
              <a:rPr lang="de-DE" dirty="0"/>
              <a:t>Offene Posten können nur mit einem bestehenden Zahlungseingang abgeschlossen werden</a:t>
            </a:r>
          </a:p>
          <a:p>
            <a:r>
              <a:rPr lang="de-DE" dirty="0"/>
              <a:t>Teil oder unverbuchte Kontoumsätze finden wir in der Buchungskontrolle -&gt; Register: noch zu verbuchende Kontoumsätze</a:t>
            </a:r>
          </a:p>
          <a:p>
            <a:r>
              <a:rPr lang="de-DE" dirty="0"/>
              <a:t>Einzige Ausnahme bilden hier Barzahlungen von Posten, die Bar oder per Überweisung erwartet werden, diese können in den offenen Posten abgeschlossen werden. </a:t>
            </a:r>
          </a:p>
          <a:p>
            <a:pPr marL="0" indent="0">
              <a:buNone/>
            </a:pPr>
            <a:endParaRPr lang="LID4096" dirty="0"/>
          </a:p>
        </p:txBody>
      </p:sp>
    </p:spTree>
    <p:extLst>
      <p:ext uri="{BB962C8B-B14F-4D97-AF65-F5344CB8AC3E}">
        <p14:creationId xmlns:p14="http://schemas.microsoft.com/office/powerpoint/2010/main" val="57025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Offene Posten</a:t>
            </a:r>
            <a:endParaRPr lang="LID4096" dirty="0"/>
          </a:p>
        </p:txBody>
      </p:sp>
      <p:pic>
        <p:nvPicPr>
          <p:cNvPr id="4" name="Grafik 3">
            <a:extLst>
              <a:ext uri="{FF2B5EF4-FFF2-40B4-BE49-F238E27FC236}">
                <a16:creationId xmlns:a16="http://schemas.microsoft.com/office/drawing/2014/main" id="{4AF5B3EA-33BE-40BF-A5FB-B3565F21E7DB}"/>
              </a:ext>
            </a:extLst>
          </p:cNvPr>
          <p:cNvPicPr>
            <a:picLocks noChangeAspect="1"/>
          </p:cNvPicPr>
          <p:nvPr/>
        </p:nvPicPr>
        <p:blipFill>
          <a:blip r:embed="rId2"/>
          <a:stretch>
            <a:fillRect/>
          </a:stretch>
        </p:blipFill>
        <p:spPr>
          <a:xfrm>
            <a:off x="838200" y="1632586"/>
            <a:ext cx="7997158" cy="4259638"/>
          </a:xfrm>
          <a:prstGeom prst="rect">
            <a:avLst/>
          </a:prstGeom>
        </p:spPr>
      </p:pic>
      <p:sp>
        <p:nvSpPr>
          <p:cNvPr id="5" name="Ellipse 4">
            <a:extLst>
              <a:ext uri="{FF2B5EF4-FFF2-40B4-BE49-F238E27FC236}">
                <a16:creationId xmlns:a16="http://schemas.microsoft.com/office/drawing/2014/main" id="{97168FF0-D18B-4BC2-B42E-F0EC07F90926}"/>
              </a:ext>
            </a:extLst>
          </p:cNvPr>
          <p:cNvSpPr/>
          <p:nvPr/>
        </p:nvSpPr>
        <p:spPr>
          <a:xfrm>
            <a:off x="1902125" y="1814135"/>
            <a:ext cx="725814" cy="337395"/>
          </a:xfrm>
          <a:prstGeom prst="ellipse">
            <a:avLst/>
          </a:prstGeom>
          <a:noFill/>
          <a:ln w="539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Textfeld 5">
            <a:extLst>
              <a:ext uri="{FF2B5EF4-FFF2-40B4-BE49-F238E27FC236}">
                <a16:creationId xmlns:a16="http://schemas.microsoft.com/office/drawing/2014/main" id="{885EA098-AB7C-4FE5-AC5F-3BD8A1563B2B}"/>
              </a:ext>
            </a:extLst>
          </p:cNvPr>
          <p:cNvSpPr txBox="1"/>
          <p:nvPr/>
        </p:nvSpPr>
        <p:spPr>
          <a:xfrm>
            <a:off x="9021055" y="1383127"/>
            <a:ext cx="2839938" cy="646331"/>
          </a:xfrm>
          <a:prstGeom prst="rect">
            <a:avLst/>
          </a:prstGeom>
          <a:noFill/>
        </p:spPr>
        <p:txBody>
          <a:bodyPr wrap="square" rtlCol="0">
            <a:spAutoFit/>
          </a:bodyPr>
          <a:lstStyle/>
          <a:p>
            <a:r>
              <a:rPr lang="de-DE" dirty="0"/>
              <a:t>Hier finden wir die </a:t>
            </a:r>
            <a:br>
              <a:rPr lang="de-DE" dirty="0"/>
            </a:br>
            <a:r>
              <a:rPr lang="de-DE" dirty="0"/>
              <a:t>„Offenen Posten“</a:t>
            </a:r>
            <a:endParaRPr lang="LID4096" dirty="0"/>
          </a:p>
        </p:txBody>
      </p:sp>
      <p:sp>
        <p:nvSpPr>
          <p:cNvPr id="7" name="Textfeld 6">
            <a:extLst>
              <a:ext uri="{FF2B5EF4-FFF2-40B4-BE49-F238E27FC236}">
                <a16:creationId xmlns:a16="http://schemas.microsoft.com/office/drawing/2014/main" id="{808C8589-C84B-4A68-9552-C4BEF6EEDD60}"/>
              </a:ext>
            </a:extLst>
          </p:cNvPr>
          <p:cNvSpPr txBox="1"/>
          <p:nvPr/>
        </p:nvSpPr>
        <p:spPr>
          <a:xfrm>
            <a:off x="9021055" y="2102654"/>
            <a:ext cx="2839938" cy="923330"/>
          </a:xfrm>
          <a:prstGeom prst="rect">
            <a:avLst/>
          </a:prstGeom>
          <a:noFill/>
        </p:spPr>
        <p:txBody>
          <a:bodyPr wrap="square" rtlCol="0">
            <a:spAutoFit/>
          </a:bodyPr>
          <a:lstStyle/>
          <a:p>
            <a:r>
              <a:rPr lang="de-DE" dirty="0"/>
              <a:t>Hier eine teilverbuchter offener Posten aus einer Rechnung. </a:t>
            </a:r>
            <a:endParaRPr lang="LID4096" dirty="0"/>
          </a:p>
        </p:txBody>
      </p:sp>
      <p:sp>
        <p:nvSpPr>
          <p:cNvPr id="8" name="Rechteck 7">
            <a:extLst>
              <a:ext uri="{FF2B5EF4-FFF2-40B4-BE49-F238E27FC236}">
                <a16:creationId xmlns:a16="http://schemas.microsoft.com/office/drawing/2014/main" id="{A57341A5-132C-4C44-8884-F68B279C7042}"/>
              </a:ext>
            </a:extLst>
          </p:cNvPr>
          <p:cNvSpPr/>
          <p:nvPr/>
        </p:nvSpPr>
        <p:spPr>
          <a:xfrm>
            <a:off x="1214077" y="3762405"/>
            <a:ext cx="7684034" cy="233292"/>
          </a:xfrm>
          <a:prstGeom prst="rect">
            <a:avLst/>
          </a:prstGeom>
          <a:noFill/>
          <a:ln w="38100">
            <a:solidFill>
              <a:srgbClr val="EDAF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9" name="Textfeld 8">
            <a:extLst>
              <a:ext uri="{FF2B5EF4-FFF2-40B4-BE49-F238E27FC236}">
                <a16:creationId xmlns:a16="http://schemas.microsoft.com/office/drawing/2014/main" id="{495273D0-059B-4D3F-86FF-08DBDA9428B5}"/>
              </a:ext>
            </a:extLst>
          </p:cNvPr>
          <p:cNvSpPr txBox="1"/>
          <p:nvPr/>
        </p:nvSpPr>
        <p:spPr>
          <a:xfrm>
            <a:off x="9021055" y="2960599"/>
            <a:ext cx="2839938" cy="1477328"/>
          </a:xfrm>
          <a:prstGeom prst="rect">
            <a:avLst/>
          </a:prstGeom>
          <a:noFill/>
        </p:spPr>
        <p:txBody>
          <a:bodyPr wrap="square" rtlCol="0">
            <a:spAutoFit/>
          </a:bodyPr>
          <a:lstStyle/>
          <a:p>
            <a:r>
              <a:rPr lang="de-DE" dirty="0"/>
              <a:t>Offene Posten aus einer Sammellastschrift „freie Mitgliederwahl“ ohne Rechnung. Die Zahlung wird zum 15.07.2020 erwartet.</a:t>
            </a:r>
            <a:endParaRPr lang="LID4096" dirty="0"/>
          </a:p>
        </p:txBody>
      </p:sp>
      <p:sp>
        <p:nvSpPr>
          <p:cNvPr id="10" name="Rechteck 9">
            <a:extLst>
              <a:ext uri="{FF2B5EF4-FFF2-40B4-BE49-F238E27FC236}">
                <a16:creationId xmlns:a16="http://schemas.microsoft.com/office/drawing/2014/main" id="{D55482E2-6696-4086-9F2D-4AED4D4F7D71}"/>
              </a:ext>
            </a:extLst>
          </p:cNvPr>
          <p:cNvSpPr/>
          <p:nvPr/>
        </p:nvSpPr>
        <p:spPr>
          <a:xfrm>
            <a:off x="1244173" y="4710668"/>
            <a:ext cx="7684034" cy="729628"/>
          </a:xfrm>
          <a:prstGeom prst="rect">
            <a:avLst/>
          </a:prstGeom>
          <a:noFill/>
          <a:ln w="38100">
            <a:solidFill>
              <a:srgbClr val="EDAF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feld 10">
            <a:extLst>
              <a:ext uri="{FF2B5EF4-FFF2-40B4-BE49-F238E27FC236}">
                <a16:creationId xmlns:a16="http://schemas.microsoft.com/office/drawing/2014/main" id="{01C870AC-0064-4298-9CBA-A499693D6A31}"/>
              </a:ext>
            </a:extLst>
          </p:cNvPr>
          <p:cNvSpPr txBox="1"/>
          <p:nvPr/>
        </p:nvSpPr>
        <p:spPr>
          <a:xfrm>
            <a:off x="9021055" y="4437927"/>
            <a:ext cx="2839938" cy="1754326"/>
          </a:xfrm>
          <a:prstGeom prst="rect">
            <a:avLst/>
          </a:prstGeom>
          <a:noFill/>
        </p:spPr>
        <p:txBody>
          <a:bodyPr wrap="square" rtlCol="0">
            <a:spAutoFit/>
          </a:bodyPr>
          <a:lstStyle/>
          <a:p>
            <a:r>
              <a:rPr lang="de-DE" dirty="0"/>
              <a:t>Offene Posten aus Zahlungen, die bereits an die Bank übermittelt wurden, werden standardmäßig ausgeblendet</a:t>
            </a:r>
            <a:endParaRPr lang="LID4096" dirty="0"/>
          </a:p>
        </p:txBody>
      </p:sp>
      <p:cxnSp>
        <p:nvCxnSpPr>
          <p:cNvPr id="12" name="Gerade Verbindung mit Pfeil 11">
            <a:extLst>
              <a:ext uri="{FF2B5EF4-FFF2-40B4-BE49-F238E27FC236}">
                <a16:creationId xmlns:a16="http://schemas.microsoft.com/office/drawing/2014/main" id="{76430E1E-80AE-4083-BABC-658FC71D8BEE}"/>
              </a:ext>
            </a:extLst>
          </p:cNvPr>
          <p:cNvCxnSpPr>
            <a:cxnSpLocks/>
            <a:stCxn id="11" idx="1"/>
          </p:cNvCxnSpPr>
          <p:nvPr/>
        </p:nvCxnSpPr>
        <p:spPr>
          <a:xfrm flipH="1" flipV="1">
            <a:off x="1091133" y="2420073"/>
            <a:ext cx="7929922" cy="2895017"/>
          </a:xfrm>
          <a:prstGeom prst="straightConnector1">
            <a:avLst/>
          </a:prstGeom>
          <a:ln w="63500">
            <a:solidFill>
              <a:srgbClr val="ED7D31"/>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2189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1"/>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6" grpId="1"/>
      <p:bldP spid="7" grpId="0"/>
      <p:bldP spid="7" grpId="1"/>
      <p:bldP spid="8" grpId="0" animBg="1"/>
      <p:bldP spid="8" grpId="1" animBg="1"/>
      <p:bldP spid="9" grpId="0"/>
      <p:bldP spid="9" grpId="1"/>
      <p:bldP spid="10" grpId="0" animBg="1"/>
      <p:bldP spid="10" grpId="1" animBg="1"/>
      <p:bldP spid="11" grpId="0"/>
      <p:bldP spid="11"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Buchungen</a:t>
            </a:r>
            <a:endParaRPr lang="LID4096" dirty="0"/>
          </a:p>
        </p:txBody>
      </p:sp>
      <p:sp>
        <p:nvSpPr>
          <p:cNvPr id="4" name="Inhaltsplatzhalter 2">
            <a:extLst>
              <a:ext uri="{FF2B5EF4-FFF2-40B4-BE49-F238E27FC236}">
                <a16:creationId xmlns:a16="http://schemas.microsoft.com/office/drawing/2014/main" id="{B937723E-3087-4CFE-B70D-B6EBA5E4EF7D}"/>
              </a:ext>
            </a:extLst>
          </p:cNvPr>
          <p:cNvSpPr>
            <a:spLocks noGrp="1"/>
          </p:cNvSpPr>
          <p:nvPr>
            <p:ph idx="1"/>
          </p:nvPr>
        </p:nvSpPr>
        <p:spPr>
          <a:xfrm>
            <a:off x="838200" y="1437335"/>
            <a:ext cx="10515600" cy="5240090"/>
          </a:xfrm>
        </p:spPr>
        <p:txBody>
          <a:bodyPr>
            <a:normAutofit/>
          </a:bodyPr>
          <a:lstStyle/>
          <a:p>
            <a:r>
              <a:rPr lang="de-DE" dirty="0"/>
              <a:t>Buchungen finden wir unter Buchungen -&gt; Auswertung</a:t>
            </a:r>
          </a:p>
          <a:p>
            <a:r>
              <a:rPr lang="de-DE" dirty="0"/>
              <a:t>Buchungen müssen haben:</a:t>
            </a:r>
          </a:p>
          <a:p>
            <a:pPr lvl="1"/>
            <a:r>
              <a:rPr lang="de-DE" dirty="0"/>
              <a:t>Konto (Giro, Bar etc.)</a:t>
            </a:r>
          </a:p>
          <a:p>
            <a:pPr lvl="1"/>
            <a:r>
              <a:rPr lang="de-DE" dirty="0"/>
              <a:t>Buchungsdatum</a:t>
            </a:r>
          </a:p>
          <a:p>
            <a:pPr lvl="1"/>
            <a:r>
              <a:rPr lang="de-DE" dirty="0"/>
              <a:t>Buchungspartner</a:t>
            </a:r>
          </a:p>
          <a:p>
            <a:pPr lvl="1"/>
            <a:r>
              <a:rPr lang="de-DE" dirty="0"/>
              <a:t>Betrag</a:t>
            </a:r>
          </a:p>
          <a:p>
            <a:pPr lvl="1"/>
            <a:r>
              <a:rPr lang="de-DE" dirty="0"/>
              <a:t>EA-Stelle</a:t>
            </a:r>
          </a:p>
          <a:p>
            <a:pPr marL="0" indent="0">
              <a:buNone/>
            </a:pPr>
            <a:endParaRPr lang="de-DE" dirty="0"/>
          </a:p>
        </p:txBody>
      </p:sp>
    </p:spTree>
    <p:extLst>
      <p:ext uri="{BB962C8B-B14F-4D97-AF65-F5344CB8AC3E}">
        <p14:creationId xmlns:p14="http://schemas.microsoft.com/office/powerpoint/2010/main" val="3608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Buchungen</a:t>
            </a:r>
            <a:endParaRPr lang="LID4096" dirty="0"/>
          </a:p>
        </p:txBody>
      </p:sp>
      <p:sp>
        <p:nvSpPr>
          <p:cNvPr id="4" name="Inhaltsplatzhalter 2">
            <a:extLst>
              <a:ext uri="{FF2B5EF4-FFF2-40B4-BE49-F238E27FC236}">
                <a16:creationId xmlns:a16="http://schemas.microsoft.com/office/drawing/2014/main" id="{B937723E-3087-4CFE-B70D-B6EBA5E4EF7D}"/>
              </a:ext>
            </a:extLst>
          </p:cNvPr>
          <p:cNvSpPr>
            <a:spLocks noGrp="1"/>
          </p:cNvSpPr>
          <p:nvPr>
            <p:ph idx="1"/>
          </p:nvPr>
        </p:nvSpPr>
        <p:spPr>
          <a:xfrm>
            <a:off x="838200" y="1437335"/>
            <a:ext cx="10515600" cy="5240090"/>
          </a:xfrm>
        </p:spPr>
        <p:txBody>
          <a:bodyPr>
            <a:normAutofit/>
          </a:bodyPr>
          <a:lstStyle/>
          <a:p>
            <a:r>
              <a:rPr lang="de-DE" dirty="0"/>
              <a:t>Buchungen können haben</a:t>
            </a:r>
          </a:p>
          <a:p>
            <a:pPr lvl="1"/>
            <a:r>
              <a:rPr lang="de-DE" dirty="0"/>
              <a:t>Sparte</a:t>
            </a:r>
          </a:p>
          <a:p>
            <a:pPr lvl="1"/>
            <a:r>
              <a:rPr lang="de-DE" dirty="0"/>
              <a:t>Projekt</a:t>
            </a:r>
          </a:p>
          <a:p>
            <a:pPr lvl="1"/>
            <a:r>
              <a:rPr lang="de-DE" dirty="0"/>
              <a:t>Rechnungsnummer</a:t>
            </a:r>
          </a:p>
          <a:p>
            <a:pPr lvl="1"/>
            <a:r>
              <a:rPr lang="de-DE" dirty="0"/>
              <a:t>Beleg</a:t>
            </a:r>
          </a:p>
          <a:p>
            <a:pPr lvl="1"/>
            <a:r>
              <a:rPr lang="de-DE" dirty="0"/>
              <a:t>Steuerschlüssel</a:t>
            </a:r>
          </a:p>
          <a:p>
            <a:pPr lvl="1"/>
            <a:r>
              <a:rPr lang="de-DE" dirty="0"/>
              <a:t>Hinweis auf Beitragsbuchung (nur wenn Buchungspartner Mitglied ist)</a:t>
            </a:r>
          </a:p>
          <a:p>
            <a:pPr lvl="1"/>
            <a:r>
              <a:rPr lang="de-DE" dirty="0"/>
              <a:t>Infofelder (IBAN, Verwendungszweck, Bemerkung etc.)</a:t>
            </a:r>
          </a:p>
        </p:txBody>
      </p:sp>
    </p:spTree>
    <p:extLst>
      <p:ext uri="{BB962C8B-B14F-4D97-AF65-F5344CB8AC3E}">
        <p14:creationId xmlns:p14="http://schemas.microsoft.com/office/powerpoint/2010/main" val="157115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Buchungen</a:t>
            </a:r>
            <a:endParaRPr lang="LID4096" dirty="0"/>
          </a:p>
        </p:txBody>
      </p:sp>
      <p:sp>
        <p:nvSpPr>
          <p:cNvPr id="4" name="Inhaltsplatzhalter 2">
            <a:extLst>
              <a:ext uri="{FF2B5EF4-FFF2-40B4-BE49-F238E27FC236}">
                <a16:creationId xmlns:a16="http://schemas.microsoft.com/office/drawing/2014/main" id="{B937723E-3087-4CFE-B70D-B6EBA5E4EF7D}"/>
              </a:ext>
            </a:extLst>
          </p:cNvPr>
          <p:cNvSpPr>
            <a:spLocks noGrp="1"/>
          </p:cNvSpPr>
          <p:nvPr>
            <p:ph idx="1"/>
          </p:nvPr>
        </p:nvSpPr>
        <p:spPr>
          <a:xfrm>
            <a:off x="838200" y="1437335"/>
            <a:ext cx="10515600" cy="5240090"/>
          </a:xfrm>
        </p:spPr>
        <p:txBody>
          <a:bodyPr>
            <a:normAutofit/>
          </a:bodyPr>
          <a:lstStyle/>
          <a:p>
            <a:pPr marL="0" indent="0">
              <a:buNone/>
            </a:pPr>
            <a:r>
              <a:rPr lang="de-DE" dirty="0"/>
              <a:t>Buchungen erhalten in Netxp-Verein automatisch Buchungsnummern. Diese dienen der Zuordnung </a:t>
            </a:r>
            <a:br>
              <a:rPr lang="de-DE" dirty="0"/>
            </a:br>
            <a:r>
              <a:rPr lang="de-DE" dirty="0"/>
              <a:t>Buchung – Kontoumsatz – Beleg</a:t>
            </a:r>
          </a:p>
          <a:p>
            <a:pPr marL="0" indent="0">
              <a:buNone/>
            </a:pPr>
            <a:r>
              <a:rPr lang="de-DE" dirty="0"/>
              <a:t>Die Buchungsnummern werden aufsteigend automatisch bei der Buchung vergeben. Eine Manuelle Einstellung der Buchungsnummern finden Sie unter Verwaltung → Optionen → Register: Finanzdaten</a:t>
            </a:r>
          </a:p>
        </p:txBody>
      </p:sp>
    </p:spTree>
    <p:extLst>
      <p:ext uri="{BB962C8B-B14F-4D97-AF65-F5344CB8AC3E}">
        <p14:creationId xmlns:p14="http://schemas.microsoft.com/office/powerpoint/2010/main" val="158954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Buchungen</a:t>
            </a:r>
            <a:endParaRPr lang="LID4096" dirty="0"/>
          </a:p>
        </p:txBody>
      </p:sp>
      <p:pic>
        <p:nvPicPr>
          <p:cNvPr id="4" name="Grafik 3">
            <a:extLst>
              <a:ext uri="{FF2B5EF4-FFF2-40B4-BE49-F238E27FC236}">
                <a16:creationId xmlns:a16="http://schemas.microsoft.com/office/drawing/2014/main" id="{F3D21613-ED41-456D-84F7-396CC840C56C}"/>
              </a:ext>
            </a:extLst>
          </p:cNvPr>
          <p:cNvPicPr>
            <a:picLocks noChangeAspect="1"/>
          </p:cNvPicPr>
          <p:nvPr/>
        </p:nvPicPr>
        <p:blipFill>
          <a:blip r:embed="rId2"/>
          <a:stretch>
            <a:fillRect/>
          </a:stretch>
        </p:blipFill>
        <p:spPr>
          <a:xfrm>
            <a:off x="838200" y="1459148"/>
            <a:ext cx="9406346" cy="4873558"/>
          </a:xfrm>
          <a:prstGeom prst="rect">
            <a:avLst/>
          </a:prstGeom>
        </p:spPr>
      </p:pic>
      <mc:AlternateContent xmlns:mc="http://schemas.openxmlformats.org/markup-compatibility/2006" xmlns:pslz="http://schemas.microsoft.com/office/powerpoint/2016/slidezoom">
        <mc:Choice Requires="pslz">
          <p:graphicFrame>
            <p:nvGraphicFramePr>
              <p:cNvPr id="5" name="Folienzoom 4">
                <a:extLst>
                  <a:ext uri="{FF2B5EF4-FFF2-40B4-BE49-F238E27FC236}">
                    <a16:creationId xmlns:a16="http://schemas.microsoft.com/office/drawing/2014/main" id="{52338903-14EA-4EDF-A4C5-3B37CB191A02}"/>
                  </a:ext>
                </a:extLst>
              </p:cNvPr>
              <p:cNvGraphicFramePr>
                <a:graphicFrameLocks noChangeAspect="1"/>
              </p:cNvGraphicFramePr>
              <p:nvPr>
                <p:extLst>
                  <p:ext uri="{D42A27DB-BD31-4B8C-83A1-F6EECF244321}">
                    <p14:modId xmlns:p14="http://schemas.microsoft.com/office/powerpoint/2010/main" val="4089723479"/>
                  </p:ext>
                </p:extLst>
              </p:nvPr>
            </p:nvGraphicFramePr>
            <p:xfrm>
              <a:off x="8649857" y="4799845"/>
              <a:ext cx="3048000" cy="1714500"/>
            </p:xfrm>
            <a:graphic>
              <a:graphicData uri="http://schemas.microsoft.com/office/powerpoint/2016/slidezoom">
                <pslz:sldZm>
                  <pslz:sldZmObj sldId="332" cId="3725863240">
                    <pslz:zmPr id="{22C7FF35-51B4-4894-907C-948071C8023D}"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5" name="Folienzoom 4">
                <a:extLst>
                  <a:ext uri="{FF2B5EF4-FFF2-40B4-BE49-F238E27FC236}">
                    <a16:creationId xmlns:a16="http://schemas.microsoft.com/office/drawing/2014/main" id="{52338903-14EA-4EDF-A4C5-3B37CB191A02}"/>
                  </a:ext>
                </a:extLst>
              </p:cNvPr>
              <p:cNvPicPr>
                <a:picLocks noGrp="1" noRot="1" noChangeAspect="1" noMove="1" noResize="1" noEditPoints="1" noAdjustHandles="1" noChangeArrowheads="1" noChangeShapeType="1"/>
              </p:cNvPicPr>
              <p:nvPr/>
            </p:nvPicPr>
            <p:blipFill>
              <a:blip r:embed="rId4"/>
              <a:stretch>
                <a:fillRect/>
              </a:stretch>
            </p:blipFill>
            <p:spPr>
              <a:xfrm>
                <a:off x="8649857" y="4799845"/>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123420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C3B61E-DB93-4DB5-BB2F-B8482D3BFD56}"/>
              </a:ext>
            </a:extLst>
          </p:cNvPr>
          <p:cNvSpPr>
            <a:spLocks noGrp="1"/>
          </p:cNvSpPr>
          <p:nvPr>
            <p:ph type="title"/>
          </p:nvPr>
        </p:nvSpPr>
        <p:spPr/>
        <p:txBody>
          <a:bodyPr/>
          <a:lstStyle/>
          <a:p>
            <a:r>
              <a:rPr lang="de-DE" dirty="0"/>
              <a:t>Bestandskonten</a:t>
            </a:r>
            <a:endParaRPr lang="LID4096" dirty="0"/>
          </a:p>
        </p:txBody>
      </p:sp>
      <p:sp>
        <p:nvSpPr>
          <p:cNvPr id="3" name="Inhaltsplatzhalter 2">
            <a:extLst>
              <a:ext uri="{FF2B5EF4-FFF2-40B4-BE49-F238E27FC236}">
                <a16:creationId xmlns:a16="http://schemas.microsoft.com/office/drawing/2014/main" id="{75BB6E62-18B9-4623-9888-4C2FAFEE251A}"/>
              </a:ext>
            </a:extLst>
          </p:cNvPr>
          <p:cNvSpPr>
            <a:spLocks noGrp="1"/>
          </p:cNvSpPr>
          <p:nvPr>
            <p:ph idx="1"/>
          </p:nvPr>
        </p:nvSpPr>
        <p:spPr/>
        <p:txBody>
          <a:bodyPr/>
          <a:lstStyle/>
          <a:p>
            <a:pPr marL="0" indent="0">
              <a:buNone/>
            </a:pPr>
            <a:r>
              <a:rPr lang="de-DE" dirty="0"/>
              <a:t>Aktive Bestandskonten (auf diesen liegt echtes Geld):</a:t>
            </a:r>
          </a:p>
          <a:p>
            <a:pPr>
              <a:buFontTx/>
              <a:buChar char="-"/>
            </a:pPr>
            <a:r>
              <a:rPr lang="de-DE" sz="2400" dirty="0"/>
              <a:t>Girokonten</a:t>
            </a:r>
          </a:p>
          <a:p>
            <a:pPr>
              <a:buFontTx/>
              <a:buChar char="-"/>
            </a:pPr>
            <a:r>
              <a:rPr lang="de-DE" sz="2400" dirty="0"/>
              <a:t>Festgeldkonten und Sparbücher</a:t>
            </a:r>
          </a:p>
          <a:p>
            <a:pPr>
              <a:buFontTx/>
              <a:buChar char="-"/>
            </a:pPr>
            <a:r>
              <a:rPr lang="de-DE" sz="2400" dirty="0"/>
              <a:t>Barkassen</a:t>
            </a:r>
          </a:p>
          <a:p>
            <a:pPr>
              <a:buFontTx/>
              <a:buChar char="-"/>
            </a:pPr>
            <a:r>
              <a:rPr lang="de-DE" sz="2400" dirty="0"/>
              <a:t>PayPal Konten</a:t>
            </a:r>
          </a:p>
          <a:p>
            <a:pPr marL="0" indent="0">
              <a:spcBef>
                <a:spcPts val="2400"/>
              </a:spcBef>
              <a:buNone/>
            </a:pPr>
            <a:r>
              <a:rPr lang="de-DE" dirty="0"/>
              <a:t>Nicht aktive Konten (auf diesen liegt KEIN echtes Geld):</a:t>
            </a:r>
          </a:p>
          <a:p>
            <a:pPr>
              <a:buFontTx/>
              <a:buChar char="-"/>
            </a:pPr>
            <a:r>
              <a:rPr lang="de-DE" sz="2400" dirty="0"/>
              <a:t>Verrechnungskonten</a:t>
            </a:r>
          </a:p>
          <a:p>
            <a:pPr>
              <a:buFontTx/>
              <a:buChar char="-"/>
            </a:pPr>
            <a:r>
              <a:rPr lang="de-DE" sz="2400" dirty="0"/>
              <a:t>Anlagekonten</a:t>
            </a:r>
          </a:p>
          <a:p>
            <a:pPr marL="0" indent="0">
              <a:buNone/>
            </a:pPr>
            <a:endParaRPr lang="de-DE" dirty="0"/>
          </a:p>
        </p:txBody>
      </p:sp>
      <mc:AlternateContent xmlns:mc="http://schemas.openxmlformats.org/markup-compatibility/2006" xmlns:pslz="http://schemas.microsoft.com/office/powerpoint/2016/slidezoom">
        <mc:Choice Requires="pslz">
          <p:graphicFrame>
            <p:nvGraphicFramePr>
              <p:cNvPr id="5" name="Folienzoom 4">
                <a:extLst>
                  <a:ext uri="{FF2B5EF4-FFF2-40B4-BE49-F238E27FC236}">
                    <a16:creationId xmlns:a16="http://schemas.microsoft.com/office/drawing/2014/main" id="{04814C94-46ED-4A99-8ADA-4CD5C9CDD6E1}"/>
                  </a:ext>
                </a:extLst>
              </p:cNvPr>
              <p:cNvGraphicFramePr>
                <a:graphicFrameLocks noChangeAspect="1"/>
              </p:cNvGraphicFramePr>
              <p:nvPr>
                <p:extLst>
                  <p:ext uri="{D42A27DB-BD31-4B8C-83A1-F6EECF244321}">
                    <p14:modId xmlns:p14="http://schemas.microsoft.com/office/powerpoint/2010/main" val="2932874940"/>
                  </p:ext>
                </p:extLst>
              </p:nvPr>
            </p:nvGraphicFramePr>
            <p:xfrm>
              <a:off x="8626764" y="4782370"/>
              <a:ext cx="3048000" cy="1714500"/>
            </p:xfrm>
            <a:graphic>
              <a:graphicData uri="http://schemas.microsoft.com/office/powerpoint/2016/slidezoom">
                <pslz:sldZm>
                  <pslz:sldZmObj sldId="261" cId="3363909581">
                    <pslz:zmPr id="{9066B7A7-C6E2-4D3D-B9AE-6590A195D8F8}" returnToParent="0"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Folienzoom 4">
                <a:extLst>
                  <a:ext uri="{FF2B5EF4-FFF2-40B4-BE49-F238E27FC236}">
                    <a16:creationId xmlns:a16="http://schemas.microsoft.com/office/drawing/2014/main" id="{04814C94-46ED-4A99-8ADA-4CD5C9CDD6E1}"/>
                  </a:ext>
                </a:extLst>
              </p:cNvPr>
              <p:cNvPicPr>
                <a:picLocks noGrp="1" noRot="1" noChangeAspect="1" noMove="1" noResize="1" noEditPoints="1" noAdjustHandles="1" noChangeArrowheads="1" noChangeShapeType="1"/>
              </p:cNvPicPr>
              <p:nvPr/>
            </p:nvPicPr>
            <p:blipFill>
              <a:blip r:embed="rId3"/>
              <a:stretch>
                <a:fillRect/>
              </a:stretch>
            </p:blipFill>
            <p:spPr>
              <a:xfrm>
                <a:off x="8626764" y="4782370"/>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63405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Buchungsfälle</a:t>
            </a:r>
            <a:endParaRPr lang="LID4096" dirty="0"/>
          </a:p>
        </p:txBody>
      </p:sp>
      <mc:AlternateContent xmlns:mc="http://schemas.openxmlformats.org/markup-compatibility/2006" xmlns:pslz="http://schemas.microsoft.com/office/powerpoint/2016/slidezoom">
        <mc:Choice Requires="pslz">
          <p:graphicFrame>
            <p:nvGraphicFramePr>
              <p:cNvPr id="5" name="Folienzoom 4">
                <a:extLst>
                  <a:ext uri="{FF2B5EF4-FFF2-40B4-BE49-F238E27FC236}">
                    <a16:creationId xmlns:a16="http://schemas.microsoft.com/office/drawing/2014/main" id="{AE987B23-BAF0-4CB2-8EBF-CEFD8879FBF6}"/>
                  </a:ext>
                </a:extLst>
              </p:cNvPr>
              <p:cNvGraphicFramePr>
                <a:graphicFrameLocks noChangeAspect="1"/>
              </p:cNvGraphicFramePr>
              <p:nvPr>
                <p:extLst>
                  <p:ext uri="{D42A27DB-BD31-4B8C-83A1-F6EECF244321}">
                    <p14:modId xmlns:p14="http://schemas.microsoft.com/office/powerpoint/2010/main" val="2923707785"/>
                  </p:ext>
                </p:extLst>
              </p:nvPr>
            </p:nvGraphicFramePr>
            <p:xfrm>
              <a:off x="838200" y="1554112"/>
              <a:ext cx="2318841" cy="1304348"/>
            </p:xfrm>
            <a:graphic>
              <a:graphicData uri="http://schemas.microsoft.com/office/powerpoint/2016/slidezoom">
                <pslz:sldZm>
                  <pslz:sldZmObj sldId="339" cId="2616914438">
                    <pslz:zmPr id="{D2D5CF46-D0DF-44FE-AE20-783E851B35FF}" returnToParent="0" transitionDur="1000">
                      <p166:blipFill xmlns:p166="http://schemas.microsoft.com/office/powerpoint/2016/6/main">
                        <a:blip r:embed="rId2"/>
                        <a:stretch>
                          <a:fillRect/>
                        </a:stretch>
                      </p166:blipFill>
                      <p166:spPr xmlns:p166="http://schemas.microsoft.com/office/powerpoint/2016/6/main">
                        <a:xfrm>
                          <a:off x="0" y="0"/>
                          <a:ext cx="2318841" cy="1304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5" name="Folienzoom 4">
                <a:extLst>
                  <a:ext uri="{FF2B5EF4-FFF2-40B4-BE49-F238E27FC236}">
                    <a16:creationId xmlns:a16="http://schemas.microsoft.com/office/drawing/2014/main" id="{AE987B23-BAF0-4CB2-8EBF-CEFD8879FBF6}"/>
                  </a:ext>
                </a:extLst>
              </p:cNvPr>
              <p:cNvPicPr>
                <a:picLocks noGrp="1" noRot="1" noChangeAspect="1" noMove="1" noResize="1" noEditPoints="1" noAdjustHandles="1" noChangeArrowheads="1" noChangeShapeType="1"/>
              </p:cNvPicPr>
              <p:nvPr/>
            </p:nvPicPr>
            <p:blipFill>
              <a:blip r:embed="rId3"/>
              <a:stretch>
                <a:fillRect/>
              </a:stretch>
            </p:blipFill>
            <p:spPr>
              <a:xfrm>
                <a:off x="838200" y="1554112"/>
                <a:ext cx="2318841" cy="1304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xmlns:pslz="http://schemas.microsoft.com/office/powerpoint/2016/slidezoom">
        <mc:Choice Requires="pslz">
          <p:graphicFrame>
            <p:nvGraphicFramePr>
              <p:cNvPr id="4" name="Folienzoom 3">
                <a:extLst>
                  <a:ext uri="{FF2B5EF4-FFF2-40B4-BE49-F238E27FC236}">
                    <a16:creationId xmlns:a16="http://schemas.microsoft.com/office/drawing/2014/main" id="{3940363C-A1B7-43D4-B42A-AE789640CBFB}"/>
                  </a:ext>
                </a:extLst>
              </p:cNvPr>
              <p:cNvGraphicFramePr>
                <a:graphicFrameLocks noChangeAspect="1"/>
              </p:cNvGraphicFramePr>
              <p:nvPr>
                <p:extLst>
                  <p:ext uri="{D42A27DB-BD31-4B8C-83A1-F6EECF244321}">
                    <p14:modId xmlns:p14="http://schemas.microsoft.com/office/powerpoint/2010/main" val="188199816"/>
                  </p:ext>
                </p:extLst>
              </p:nvPr>
            </p:nvGraphicFramePr>
            <p:xfrm>
              <a:off x="838200" y="3105336"/>
              <a:ext cx="2318841" cy="1304348"/>
            </p:xfrm>
            <a:graphic>
              <a:graphicData uri="http://schemas.microsoft.com/office/powerpoint/2016/slidezoom">
                <pslz:sldZm>
                  <pslz:sldZmObj sldId="334" cId="2084352207">
                    <pslz:zmPr id="{54FF84E7-32B1-4CCA-AAD1-6EA344F45A52}" returnToParent="0" transitionDur="1000">
                      <p166:blipFill xmlns:p166="http://schemas.microsoft.com/office/powerpoint/2016/6/main">
                        <a:blip r:embed="rId4"/>
                        <a:stretch>
                          <a:fillRect/>
                        </a:stretch>
                      </p166:blipFill>
                      <p166:spPr xmlns:p166="http://schemas.microsoft.com/office/powerpoint/2016/6/main">
                        <a:xfrm>
                          <a:off x="0" y="0"/>
                          <a:ext cx="2318841" cy="1304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4" name="Folienzoom 3">
                <a:extLst>
                  <a:ext uri="{FF2B5EF4-FFF2-40B4-BE49-F238E27FC236}">
                    <a16:creationId xmlns:a16="http://schemas.microsoft.com/office/drawing/2014/main" id="{3940363C-A1B7-43D4-B42A-AE789640CBFB}"/>
                  </a:ext>
                </a:extLst>
              </p:cNvPr>
              <p:cNvPicPr>
                <a:picLocks noGrp="1" noRot="1" noChangeAspect="1" noMove="1" noResize="1" noEditPoints="1" noAdjustHandles="1" noChangeArrowheads="1" noChangeShapeType="1"/>
              </p:cNvPicPr>
              <p:nvPr/>
            </p:nvPicPr>
            <p:blipFill>
              <a:blip r:embed="rId5"/>
              <a:stretch>
                <a:fillRect/>
              </a:stretch>
            </p:blipFill>
            <p:spPr>
              <a:xfrm>
                <a:off x="838200" y="3105336"/>
                <a:ext cx="2318841" cy="1304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xmlns:pslz="http://schemas.microsoft.com/office/powerpoint/2016/slidezoom">
        <mc:Choice Requires="pslz">
          <p:graphicFrame>
            <p:nvGraphicFramePr>
              <p:cNvPr id="7" name="Folienzoom 6">
                <a:extLst>
                  <a:ext uri="{FF2B5EF4-FFF2-40B4-BE49-F238E27FC236}">
                    <a16:creationId xmlns:a16="http://schemas.microsoft.com/office/drawing/2014/main" id="{B8EB8FB7-5521-4A86-8DAB-B9181ED5461F}"/>
                  </a:ext>
                </a:extLst>
              </p:cNvPr>
              <p:cNvGraphicFramePr>
                <a:graphicFrameLocks noChangeAspect="1"/>
              </p:cNvGraphicFramePr>
              <p:nvPr>
                <p:extLst>
                  <p:ext uri="{D42A27DB-BD31-4B8C-83A1-F6EECF244321}">
                    <p14:modId xmlns:p14="http://schemas.microsoft.com/office/powerpoint/2010/main" val="2408843285"/>
                  </p:ext>
                </p:extLst>
              </p:nvPr>
            </p:nvGraphicFramePr>
            <p:xfrm>
              <a:off x="3661551" y="1554112"/>
              <a:ext cx="2318841" cy="1304348"/>
            </p:xfrm>
            <a:graphic>
              <a:graphicData uri="http://schemas.microsoft.com/office/powerpoint/2016/slidezoom">
                <pslz:sldZm>
                  <pslz:sldZmObj sldId="335" cId="3340842809">
                    <pslz:zmPr id="{15472691-7396-450D-8483-3E88FA8BCDE7}" returnToParent="0" transitionDur="1000">
                      <p166:blipFill xmlns:p166="http://schemas.microsoft.com/office/powerpoint/2016/6/main">
                        <a:blip r:embed="rId6"/>
                        <a:stretch>
                          <a:fillRect/>
                        </a:stretch>
                      </p166:blipFill>
                      <p166:spPr xmlns:p166="http://schemas.microsoft.com/office/powerpoint/2016/6/main">
                        <a:xfrm>
                          <a:off x="0" y="0"/>
                          <a:ext cx="2318841" cy="1304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7" name="Folienzoom 6">
                <a:extLst>
                  <a:ext uri="{FF2B5EF4-FFF2-40B4-BE49-F238E27FC236}">
                    <a16:creationId xmlns:a16="http://schemas.microsoft.com/office/drawing/2014/main" id="{B8EB8FB7-5521-4A86-8DAB-B9181ED5461F}"/>
                  </a:ext>
                </a:extLst>
              </p:cNvPr>
              <p:cNvPicPr>
                <a:picLocks noGrp="1" noRot="1" noChangeAspect="1" noMove="1" noResize="1" noEditPoints="1" noAdjustHandles="1" noChangeArrowheads="1" noChangeShapeType="1"/>
              </p:cNvPicPr>
              <p:nvPr/>
            </p:nvPicPr>
            <p:blipFill>
              <a:blip r:embed="rId7"/>
              <a:stretch>
                <a:fillRect/>
              </a:stretch>
            </p:blipFill>
            <p:spPr>
              <a:xfrm>
                <a:off x="3661551" y="1554112"/>
                <a:ext cx="2318841" cy="1304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xmlns:pslz="http://schemas.microsoft.com/office/powerpoint/2016/slidezoom">
        <mc:Choice Requires="pslz">
          <p:graphicFrame>
            <p:nvGraphicFramePr>
              <p:cNvPr id="9" name="Folienzoom 8">
                <a:extLst>
                  <a:ext uri="{FF2B5EF4-FFF2-40B4-BE49-F238E27FC236}">
                    <a16:creationId xmlns:a16="http://schemas.microsoft.com/office/drawing/2014/main" id="{CFC1E4EA-F891-4DAD-B3B7-CC23001E8863}"/>
                  </a:ext>
                </a:extLst>
              </p:cNvPr>
              <p:cNvGraphicFramePr>
                <a:graphicFrameLocks noChangeAspect="1"/>
              </p:cNvGraphicFramePr>
              <p:nvPr>
                <p:extLst>
                  <p:ext uri="{D42A27DB-BD31-4B8C-83A1-F6EECF244321}">
                    <p14:modId xmlns:p14="http://schemas.microsoft.com/office/powerpoint/2010/main" val="252648830"/>
                  </p:ext>
                </p:extLst>
              </p:nvPr>
            </p:nvGraphicFramePr>
            <p:xfrm>
              <a:off x="3661551" y="3105336"/>
              <a:ext cx="2318841" cy="1304348"/>
            </p:xfrm>
            <a:graphic>
              <a:graphicData uri="http://schemas.microsoft.com/office/powerpoint/2016/slidezoom">
                <pslz:sldZm>
                  <pslz:sldZmObj sldId="350" cId="43315726">
                    <pslz:zmPr id="{779F5960-BC71-4AD5-80AE-C2C6E30539D7}" returnToParent="0" transitionDur="1000">
                      <p166:blipFill xmlns:p166="http://schemas.microsoft.com/office/powerpoint/2016/6/main">
                        <a:blip r:embed="rId8"/>
                        <a:stretch>
                          <a:fillRect/>
                        </a:stretch>
                      </p166:blipFill>
                      <p166:spPr xmlns:p166="http://schemas.microsoft.com/office/powerpoint/2016/6/main">
                        <a:xfrm>
                          <a:off x="0" y="0"/>
                          <a:ext cx="2318841" cy="1304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9" name="Folienzoom 8">
                <a:extLst>
                  <a:ext uri="{FF2B5EF4-FFF2-40B4-BE49-F238E27FC236}">
                    <a16:creationId xmlns:a16="http://schemas.microsoft.com/office/drawing/2014/main" id="{CFC1E4EA-F891-4DAD-B3B7-CC23001E8863}"/>
                  </a:ext>
                </a:extLst>
              </p:cNvPr>
              <p:cNvPicPr>
                <a:picLocks noGrp="1" noRot="1" noChangeAspect="1" noMove="1" noResize="1" noEditPoints="1" noAdjustHandles="1" noChangeArrowheads="1" noChangeShapeType="1"/>
              </p:cNvPicPr>
              <p:nvPr/>
            </p:nvPicPr>
            <p:blipFill>
              <a:blip r:embed="rId9"/>
              <a:stretch>
                <a:fillRect/>
              </a:stretch>
            </p:blipFill>
            <p:spPr>
              <a:xfrm>
                <a:off x="3661551" y="3105336"/>
                <a:ext cx="2318841" cy="1304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xmlns:pslz="http://schemas.microsoft.com/office/powerpoint/2016/slidezoom">
        <mc:Choice Requires="pslz">
          <p:graphicFrame>
            <p:nvGraphicFramePr>
              <p:cNvPr id="6" name="Folienzoom 5">
                <a:extLst>
                  <a:ext uri="{FF2B5EF4-FFF2-40B4-BE49-F238E27FC236}">
                    <a16:creationId xmlns:a16="http://schemas.microsoft.com/office/drawing/2014/main" id="{C9ED1D59-EFD6-4C68-8D10-279E3ADD3879}"/>
                  </a:ext>
                </a:extLst>
              </p:cNvPr>
              <p:cNvGraphicFramePr>
                <a:graphicFrameLocks noChangeAspect="1"/>
              </p:cNvGraphicFramePr>
              <p:nvPr>
                <p:extLst>
                  <p:ext uri="{D42A27DB-BD31-4B8C-83A1-F6EECF244321}">
                    <p14:modId xmlns:p14="http://schemas.microsoft.com/office/powerpoint/2010/main" val="1303100581"/>
                  </p:ext>
                </p:extLst>
              </p:nvPr>
            </p:nvGraphicFramePr>
            <p:xfrm>
              <a:off x="3661551" y="4656560"/>
              <a:ext cx="2318841" cy="1304348"/>
            </p:xfrm>
            <a:graphic>
              <a:graphicData uri="http://schemas.microsoft.com/office/powerpoint/2016/slidezoom">
                <pslz:sldZm>
                  <pslz:sldZmObj sldId="337" cId="1827127870">
                    <pslz:zmPr id="{D12C6462-09F6-4524-BBC7-E010F9BFF2A6}" returnToParent="0" transitionDur="1000">
                      <p166:blipFill xmlns:p166="http://schemas.microsoft.com/office/powerpoint/2016/6/main">
                        <a:blip r:embed="rId10"/>
                        <a:stretch>
                          <a:fillRect/>
                        </a:stretch>
                      </p166:blipFill>
                      <p166:spPr xmlns:p166="http://schemas.microsoft.com/office/powerpoint/2016/6/main">
                        <a:xfrm>
                          <a:off x="0" y="0"/>
                          <a:ext cx="2318841" cy="1304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6" name="Folienzoom 5">
                <a:extLst>
                  <a:ext uri="{FF2B5EF4-FFF2-40B4-BE49-F238E27FC236}">
                    <a16:creationId xmlns:a16="http://schemas.microsoft.com/office/drawing/2014/main" id="{C9ED1D59-EFD6-4C68-8D10-279E3ADD3879}"/>
                  </a:ext>
                </a:extLst>
              </p:cNvPr>
              <p:cNvPicPr>
                <a:picLocks noGrp="1" noRot="1" noChangeAspect="1" noMove="1" noResize="1" noEditPoints="1" noAdjustHandles="1" noChangeArrowheads="1" noChangeShapeType="1"/>
              </p:cNvPicPr>
              <p:nvPr/>
            </p:nvPicPr>
            <p:blipFill>
              <a:blip r:embed="rId11"/>
              <a:stretch>
                <a:fillRect/>
              </a:stretch>
            </p:blipFill>
            <p:spPr>
              <a:xfrm>
                <a:off x="3661551" y="4656560"/>
                <a:ext cx="2318841" cy="1304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xmlns:pslz="http://schemas.microsoft.com/office/powerpoint/2016/slidezoom">
        <mc:Choice Requires="pslz">
          <p:graphicFrame>
            <p:nvGraphicFramePr>
              <p:cNvPr id="10" name="Folienzoom 9">
                <a:extLst>
                  <a:ext uri="{FF2B5EF4-FFF2-40B4-BE49-F238E27FC236}">
                    <a16:creationId xmlns:a16="http://schemas.microsoft.com/office/drawing/2014/main" id="{8819935C-9EC3-4AF1-8332-FA272BA20A9C}"/>
                  </a:ext>
                </a:extLst>
              </p:cNvPr>
              <p:cNvGraphicFramePr>
                <a:graphicFrameLocks noChangeAspect="1"/>
              </p:cNvGraphicFramePr>
              <p:nvPr>
                <p:extLst>
                  <p:ext uri="{D42A27DB-BD31-4B8C-83A1-F6EECF244321}">
                    <p14:modId xmlns:p14="http://schemas.microsoft.com/office/powerpoint/2010/main" val="572105151"/>
                  </p:ext>
                </p:extLst>
              </p:nvPr>
            </p:nvGraphicFramePr>
            <p:xfrm>
              <a:off x="6465428" y="1552147"/>
              <a:ext cx="2318841" cy="1304348"/>
            </p:xfrm>
            <a:graphic>
              <a:graphicData uri="http://schemas.microsoft.com/office/powerpoint/2016/slidezoom">
                <pslz:sldZm>
                  <pslz:sldZmObj sldId="338" cId="27261197">
                    <pslz:zmPr id="{FFEEE441-995F-43F1-9CA0-2FE56FB2E2FC}" returnToParent="0" transitionDur="1000">
                      <p166:blipFill xmlns:p166="http://schemas.microsoft.com/office/powerpoint/2016/6/main">
                        <a:blip r:embed="rId12"/>
                        <a:stretch>
                          <a:fillRect/>
                        </a:stretch>
                      </p166:blipFill>
                      <p166:spPr xmlns:p166="http://schemas.microsoft.com/office/powerpoint/2016/6/main">
                        <a:xfrm>
                          <a:off x="0" y="0"/>
                          <a:ext cx="2318841" cy="1304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10" name="Folienzoom 9">
                <a:extLst>
                  <a:ext uri="{FF2B5EF4-FFF2-40B4-BE49-F238E27FC236}">
                    <a16:creationId xmlns:a16="http://schemas.microsoft.com/office/drawing/2014/main" id="{8819935C-9EC3-4AF1-8332-FA272BA20A9C}"/>
                  </a:ext>
                </a:extLst>
              </p:cNvPr>
              <p:cNvPicPr>
                <a:picLocks noGrp="1" noRot="1" noChangeAspect="1" noMove="1" noResize="1" noEditPoints="1" noAdjustHandles="1" noChangeArrowheads="1" noChangeShapeType="1"/>
              </p:cNvPicPr>
              <p:nvPr/>
            </p:nvPicPr>
            <p:blipFill>
              <a:blip r:embed="rId13"/>
              <a:stretch>
                <a:fillRect/>
              </a:stretch>
            </p:blipFill>
            <p:spPr>
              <a:xfrm>
                <a:off x="6465428" y="1552147"/>
                <a:ext cx="2318841" cy="1304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xmlns:pslz="http://schemas.microsoft.com/office/powerpoint/2016/slidezoom">
        <mc:Choice Requires="pslz">
          <p:graphicFrame>
            <p:nvGraphicFramePr>
              <p:cNvPr id="12" name="Folienzoom 11">
                <a:extLst>
                  <a:ext uri="{FF2B5EF4-FFF2-40B4-BE49-F238E27FC236}">
                    <a16:creationId xmlns:a16="http://schemas.microsoft.com/office/drawing/2014/main" id="{8CD9DD04-6D57-473B-8B30-1F7D71FFACE9}"/>
                  </a:ext>
                </a:extLst>
              </p:cNvPr>
              <p:cNvGraphicFramePr>
                <a:graphicFrameLocks noChangeAspect="1"/>
              </p:cNvGraphicFramePr>
              <p:nvPr>
                <p:extLst>
                  <p:ext uri="{D42A27DB-BD31-4B8C-83A1-F6EECF244321}">
                    <p14:modId xmlns:p14="http://schemas.microsoft.com/office/powerpoint/2010/main" val="103104809"/>
                  </p:ext>
                </p:extLst>
              </p:nvPr>
            </p:nvGraphicFramePr>
            <p:xfrm>
              <a:off x="8755678" y="4875373"/>
              <a:ext cx="3048000" cy="1714500"/>
            </p:xfrm>
            <a:graphic>
              <a:graphicData uri="http://schemas.microsoft.com/office/powerpoint/2016/slidezoom">
                <pslz:sldZm>
                  <pslz:sldZmObj sldId="332" cId="3725863240">
                    <pslz:zmPr id="{AAEBEB06-FDC5-4ED3-AFF8-592CC89A65A0}" returnToParent="0" transitionDur="1000">
                      <p166:blipFill xmlns:p166="http://schemas.microsoft.com/office/powerpoint/2016/6/main">
                        <a:blip r:embed="rId14"/>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12" name="Folienzoom 11">
                <a:extLst>
                  <a:ext uri="{FF2B5EF4-FFF2-40B4-BE49-F238E27FC236}">
                    <a16:creationId xmlns:a16="http://schemas.microsoft.com/office/drawing/2014/main" id="{8CD9DD04-6D57-473B-8B30-1F7D71FFACE9}"/>
                  </a:ext>
                </a:extLst>
              </p:cNvPr>
              <p:cNvPicPr>
                <a:picLocks noGrp="1" noRot="1" noChangeAspect="1" noMove="1" noResize="1" noEditPoints="1" noAdjustHandles="1" noChangeArrowheads="1" noChangeShapeType="1"/>
              </p:cNvPicPr>
              <p:nvPr/>
            </p:nvPicPr>
            <p:blipFill>
              <a:blip r:embed="rId9"/>
              <a:stretch>
                <a:fillRect/>
              </a:stretch>
            </p:blipFill>
            <p:spPr>
              <a:xfrm>
                <a:off x="8755678" y="4875373"/>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24256943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Barbuchung ohne offene Posten</a:t>
            </a:r>
            <a:endParaRPr lang="LID4096" dirty="0"/>
          </a:p>
        </p:txBody>
      </p:sp>
      <p:pic>
        <p:nvPicPr>
          <p:cNvPr id="5" name="Grafik 4">
            <a:extLst>
              <a:ext uri="{FF2B5EF4-FFF2-40B4-BE49-F238E27FC236}">
                <a16:creationId xmlns:a16="http://schemas.microsoft.com/office/drawing/2014/main" id="{32BF93AC-7C59-4777-85A9-C5CB0EAE207F}"/>
              </a:ext>
            </a:extLst>
          </p:cNvPr>
          <p:cNvPicPr>
            <a:picLocks noChangeAspect="1"/>
          </p:cNvPicPr>
          <p:nvPr/>
        </p:nvPicPr>
        <p:blipFill>
          <a:blip r:embed="rId2"/>
          <a:stretch>
            <a:fillRect/>
          </a:stretch>
        </p:blipFill>
        <p:spPr>
          <a:xfrm>
            <a:off x="838200" y="1357143"/>
            <a:ext cx="7479962" cy="4838076"/>
          </a:xfrm>
          <a:prstGeom prst="rect">
            <a:avLst/>
          </a:prstGeom>
        </p:spPr>
      </p:pic>
      <p:sp>
        <p:nvSpPr>
          <p:cNvPr id="6" name="Textfeld 5">
            <a:extLst>
              <a:ext uri="{FF2B5EF4-FFF2-40B4-BE49-F238E27FC236}">
                <a16:creationId xmlns:a16="http://schemas.microsoft.com/office/drawing/2014/main" id="{95ABCFFF-C7DF-4455-BFA2-84B20E7AA97B}"/>
              </a:ext>
            </a:extLst>
          </p:cNvPr>
          <p:cNvSpPr txBox="1"/>
          <p:nvPr/>
        </p:nvSpPr>
        <p:spPr>
          <a:xfrm>
            <a:off x="8710136" y="1384715"/>
            <a:ext cx="3051209" cy="646331"/>
          </a:xfrm>
          <a:prstGeom prst="rect">
            <a:avLst/>
          </a:prstGeom>
          <a:noFill/>
        </p:spPr>
        <p:txBody>
          <a:bodyPr wrap="square" rtlCol="0">
            <a:spAutoFit/>
          </a:bodyPr>
          <a:lstStyle/>
          <a:p>
            <a:r>
              <a:rPr lang="de-DE" dirty="0"/>
              <a:t>Welche Barkasse soll bebucht werden</a:t>
            </a:r>
            <a:endParaRPr lang="LID4096" dirty="0"/>
          </a:p>
        </p:txBody>
      </p:sp>
      <p:sp>
        <p:nvSpPr>
          <p:cNvPr id="8" name="Textfeld 7">
            <a:extLst>
              <a:ext uri="{FF2B5EF4-FFF2-40B4-BE49-F238E27FC236}">
                <a16:creationId xmlns:a16="http://schemas.microsoft.com/office/drawing/2014/main" id="{5C970104-73DE-474D-8EC8-F3803B21503E}"/>
              </a:ext>
            </a:extLst>
          </p:cNvPr>
          <p:cNvSpPr txBox="1"/>
          <p:nvPr/>
        </p:nvSpPr>
        <p:spPr>
          <a:xfrm>
            <a:off x="8710136" y="2088818"/>
            <a:ext cx="3051209" cy="1754326"/>
          </a:xfrm>
          <a:prstGeom prst="rect">
            <a:avLst/>
          </a:prstGeom>
          <a:noFill/>
        </p:spPr>
        <p:txBody>
          <a:bodyPr wrap="square" rtlCol="0">
            <a:spAutoFit/>
          </a:bodyPr>
          <a:lstStyle/>
          <a:p>
            <a:r>
              <a:rPr lang="de-DE" dirty="0"/>
              <a:t>Freie Buchungspartner Eingabe. Mitglieder können durch tippen des Namens vorausgewählt werden. Bei gespeicherten Lieferanten Schaltfläche nutzen</a:t>
            </a:r>
            <a:endParaRPr lang="LID4096" dirty="0"/>
          </a:p>
        </p:txBody>
      </p:sp>
      <p:cxnSp>
        <p:nvCxnSpPr>
          <p:cNvPr id="10" name="Gerade Verbindung mit Pfeil 9">
            <a:extLst>
              <a:ext uri="{FF2B5EF4-FFF2-40B4-BE49-F238E27FC236}">
                <a16:creationId xmlns:a16="http://schemas.microsoft.com/office/drawing/2014/main" id="{95497498-23D6-4497-877F-0888DF2BEA98}"/>
              </a:ext>
            </a:extLst>
          </p:cNvPr>
          <p:cNvCxnSpPr>
            <a:cxnSpLocks/>
            <a:stCxn id="6" idx="1"/>
          </p:cNvCxnSpPr>
          <p:nvPr/>
        </p:nvCxnSpPr>
        <p:spPr>
          <a:xfrm flipH="1">
            <a:off x="3291113" y="1707881"/>
            <a:ext cx="5419023" cy="206243"/>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1" name="Gerade Verbindung mit Pfeil 10">
            <a:extLst>
              <a:ext uri="{FF2B5EF4-FFF2-40B4-BE49-F238E27FC236}">
                <a16:creationId xmlns:a16="http://schemas.microsoft.com/office/drawing/2014/main" id="{0667F3E0-EA0D-4923-BB11-839E49174A5F}"/>
              </a:ext>
            </a:extLst>
          </p:cNvPr>
          <p:cNvCxnSpPr>
            <a:cxnSpLocks/>
            <a:stCxn id="8" idx="1"/>
          </p:cNvCxnSpPr>
          <p:nvPr/>
        </p:nvCxnSpPr>
        <p:spPr>
          <a:xfrm flipH="1" flipV="1">
            <a:off x="3852153" y="2088818"/>
            <a:ext cx="4857983" cy="877163"/>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39" name="Textfeld 38">
            <a:extLst>
              <a:ext uri="{FF2B5EF4-FFF2-40B4-BE49-F238E27FC236}">
                <a16:creationId xmlns:a16="http://schemas.microsoft.com/office/drawing/2014/main" id="{AE2EF879-5AB2-4284-883E-87D04AF53C0D}"/>
              </a:ext>
            </a:extLst>
          </p:cNvPr>
          <p:cNvSpPr txBox="1"/>
          <p:nvPr/>
        </p:nvSpPr>
        <p:spPr>
          <a:xfrm>
            <a:off x="8710136" y="3837207"/>
            <a:ext cx="3051209" cy="1477328"/>
          </a:xfrm>
          <a:prstGeom prst="rect">
            <a:avLst/>
          </a:prstGeom>
          <a:noFill/>
        </p:spPr>
        <p:txBody>
          <a:bodyPr wrap="square" rtlCol="0">
            <a:spAutoFit/>
          </a:bodyPr>
          <a:lstStyle/>
          <a:p>
            <a:r>
              <a:rPr lang="de-DE" dirty="0"/>
              <a:t>Wenn im Buchungspartner ein Mitglied gewählt wurde, kann mit dieser Option eine Einnahme als Beitrags dieses Mitglieds gebucht werden</a:t>
            </a:r>
            <a:endParaRPr lang="LID4096" dirty="0"/>
          </a:p>
        </p:txBody>
      </p:sp>
      <p:cxnSp>
        <p:nvCxnSpPr>
          <p:cNvPr id="40" name="Gerade Verbindung mit Pfeil 39">
            <a:extLst>
              <a:ext uri="{FF2B5EF4-FFF2-40B4-BE49-F238E27FC236}">
                <a16:creationId xmlns:a16="http://schemas.microsoft.com/office/drawing/2014/main" id="{406A3830-D5CF-4606-9069-BF8ADCD8064C}"/>
              </a:ext>
            </a:extLst>
          </p:cNvPr>
          <p:cNvCxnSpPr>
            <a:cxnSpLocks/>
            <a:stCxn id="39" idx="1"/>
          </p:cNvCxnSpPr>
          <p:nvPr/>
        </p:nvCxnSpPr>
        <p:spPr>
          <a:xfrm flipH="1" flipV="1">
            <a:off x="3147462" y="2326641"/>
            <a:ext cx="5562674" cy="224923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42" name="Gerade Verbindung mit Pfeil 41">
            <a:extLst>
              <a:ext uri="{FF2B5EF4-FFF2-40B4-BE49-F238E27FC236}">
                <a16:creationId xmlns:a16="http://schemas.microsoft.com/office/drawing/2014/main" id="{BD62F8F4-9E56-4092-98F0-DB1C2C7A77B4}"/>
              </a:ext>
            </a:extLst>
          </p:cNvPr>
          <p:cNvCxnSpPr>
            <a:cxnSpLocks/>
            <a:stCxn id="43" idx="1"/>
          </p:cNvCxnSpPr>
          <p:nvPr/>
        </p:nvCxnSpPr>
        <p:spPr>
          <a:xfrm flipH="1" flipV="1">
            <a:off x="4805465" y="2582075"/>
            <a:ext cx="3983568" cy="350436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43" name="Textfeld 42">
            <a:extLst>
              <a:ext uri="{FF2B5EF4-FFF2-40B4-BE49-F238E27FC236}">
                <a16:creationId xmlns:a16="http://schemas.microsoft.com/office/drawing/2014/main" id="{5EF400B4-54A5-4C16-B65F-541017F9A0B1}"/>
              </a:ext>
            </a:extLst>
          </p:cNvPr>
          <p:cNvSpPr txBox="1"/>
          <p:nvPr/>
        </p:nvSpPr>
        <p:spPr>
          <a:xfrm>
            <a:off x="8789033" y="5486272"/>
            <a:ext cx="3232153" cy="1200329"/>
          </a:xfrm>
          <a:prstGeom prst="rect">
            <a:avLst/>
          </a:prstGeom>
          <a:noFill/>
        </p:spPr>
        <p:txBody>
          <a:bodyPr wrap="square" rtlCol="0">
            <a:spAutoFit/>
          </a:bodyPr>
          <a:lstStyle/>
          <a:p>
            <a:r>
              <a:rPr lang="de-DE" dirty="0"/>
              <a:t>Wenn ein bestehendes Buchungsmuster (Vorlage) verwendet werden soll, kann diese hier ausgewählt werden</a:t>
            </a:r>
            <a:endParaRPr lang="LID4096" dirty="0"/>
          </a:p>
        </p:txBody>
      </p:sp>
    </p:spTree>
    <p:extLst>
      <p:ext uri="{BB962C8B-B14F-4D97-AF65-F5344CB8AC3E}">
        <p14:creationId xmlns:p14="http://schemas.microsoft.com/office/powerpoint/2010/main" val="261691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9"/>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43"/>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39" grpId="0"/>
      <p:bldP spid="39" grpId="1"/>
      <p:bldP spid="43" grpId="0"/>
      <p:bldP spid="43" grpId="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Barbuchung ohne offene Posten</a:t>
            </a:r>
            <a:endParaRPr lang="LID4096" dirty="0"/>
          </a:p>
        </p:txBody>
      </p:sp>
      <p:pic>
        <p:nvPicPr>
          <p:cNvPr id="5" name="Grafik 4">
            <a:extLst>
              <a:ext uri="{FF2B5EF4-FFF2-40B4-BE49-F238E27FC236}">
                <a16:creationId xmlns:a16="http://schemas.microsoft.com/office/drawing/2014/main" id="{32BF93AC-7C59-4777-85A9-C5CB0EAE207F}"/>
              </a:ext>
            </a:extLst>
          </p:cNvPr>
          <p:cNvPicPr>
            <a:picLocks noChangeAspect="1"/>
          </p:cNvPicPr>
          <p:nvPr/>
        </p:nvPicPr>
        <p:blipFill>
          <a:blip r:embed="rId2"/>
          <a:stretch>
            <a:fillRect/>
          </a:stretch>
        </p:blipFill>
        <p:spPr>
          <a:xfrm>
            <a:off x="838200" y="1357143"/>
            <a:ext cx="7479962" cy="4838076"/>
          </a:xfrm>
          <a:prstGeom prst="rect">
            <a:avLst/>
          </a:prstGeom>
        </p:spPr>
      </p:pic>
      <p:cxnSp>
        <p:nvCxnSpPr>
          <p:cNvPr id="14" name="Gerade Verbindung mit Pfeil 13">
            <a:extLst>
              <a:ext uri="{FF2B5EF4-FFF2-40B4-BE49-F238E27FC236}">
                <a16:creationId xmlns:a16="http://schemas.microsoft.com/office/drawing/2014/main" id="{2F06E5B1-5FFC-406B-B61B-DBFA25C99248}"/>
              </a:ext>
            </a:extLst>
          </p:cNvPr>
          <p:cNvCxnSpPr>
            <a:cxnSpLocks/>
            <a:stCxn id="29" idx="1"/>
          </p:cNvCxnSpPr>
          <p:nvPr/>
        </p:nvCxnSpPr>
        <p:spPr>
          <a:xfrm flipH="1">
            <a:off x="2889115" y="1787381"/>
            <a:ext cx="5860314" cy="921338"/>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29" name="Textfeld 28">
            <a:extLst>
              <a:ext uri="{FF2B5EF4-FFF2-40B4-BE49-F238E27FC236}">
                <a16:creationId xmlns:a16="http://schemas.microsoft.com/office/drawing/2014/main" id="{C568BB53-03F1-45BD-9C99-C04331D77FAE}"/>
              </a:ext>
            </a:extLst>
          </p:cNvPr>
          <p:cNvSpPr txBox="1"/>
          <p:nvPr/>
        </p:nvSpPr>
        <p:spPr>
          <a:xfrm>
            <a:off x="8749429" y="1325716"/>
            <a:ext cx="3232153" cy="923330"/>
          </a:xfrm>
          <a:prstGeom prst="rect">
            <a:avLst/>
          </a:prstGeom>
          <a:noFill/>
        </p:spPr>
        <p:txBody>
          <a:bodyPr wrap="square" rtlCol="0">
            <a:spAutoFit/>
          </a:bodyPr>
          <a:lstStyle/>
          <a:p>
            <a:r>
              <a:rPr lang="de-DE" dirty="0"/>
              <a:t>Das Beitragsfeld ist inaktiv, hier werden die Beträge der Einzelposten summiert</a:t>
            </a:r>
            <a:endParaRPr lang="LID4096" dirty="0"/>
          </a:p>
        </p:txBody>
      </p:sp>
      <p:cxnSp>
        <p:nvCxnSpPr>
          <p:cNvPr id="27" name="Gerade Verbindung mit Pfeil 26">
            <a:extLst>
              <a:ext uri="{FF2B5EF4-FFF2-40B4-BE49-F238E27FC236}">
                <a16:creationId xmlns:a16="http://schemas.microsoft.com/office/drawing/2014/main" id="{02E762E8-5615-4A36-A821-604C4F485A44}"/>
              </a:ext>
            </a:extLst>
          </p:cNvPr>
          <p:cNvCxnSpPr>
            <a:cxnSpLocks/>
            <a:stCxn id="21" idx="1"/>
          </p:cNvCxnSpPr>
          <p:nvPr/>
        </p:nvCxnSpPr>
        <p:spPr>
          <a:xfrm flipH="1" flipV="1">
            <a:off x="3050561" y="3101689"/>
            <a:ext cx="5775628" cy="2035471"/>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21" name="Textfeld 20">
            <a:extLst>
              <a:ext uri="{FF2B5EF4-FFF2-40B4-BE49-F238E27FC236}">
                <a16:creationId xmlns:a16="http://schemas.microsoft.com/office/drawing/2014/main" id="{E51F6B67-5797-47C7-B37B-48BDE8B2626D}"/>
              </a:ext>
            </a:extLst>
          </p:cNvPr>
          <p:cNvSpPr txBox="1"/>
          <p:nvPr/>
        </p:nvSpPr>
        <p:spPr>
          <a:xfrm>
            <a:off x="8826189" y="3429000"/>
            <a:ext cx="3365811" cy="3416320"/>
          </a:xfrm>
          <a:prstGeom prst="rect">
            <a:avLst/>
          </a:prstGeom>
          <a:noFill/>
        </p:spPr>
        <p:txBody>
          <a:bodyPr wrap="square" rtlCol="0">
            <a:spAutoFit/>
          </a:bodyPr>
          <a:lstStyle/>
          <a:p>
            <a:r>
              <a:rPr lang="de-DE" dirty="0"/>
              <a:t>Wenn der Gesamtposten eine Einnahme darstellt, können Sie mit dieser Option eine Rechnung für den Gesamtbetrag erstellen. Der Verwendungszweck wird als Rechnungspositionsbeschreibung. Mit der Zusatzoption „drucken“ wird nach der Erstellung die Rechnung sofort gedruckt. Mit der Option in Belegarchiv speichern, wird das Dokument im gewählten Archiv abgelegt</a:t>
            </a:r>
            <a:endParaRPr lang="LID4096" dirty="0"/>
          </a:p>
        </p:txBody>
      </p:sp>
      <p:cxnSp>
        <p:nvCxnSpPr>
          <p:cNvPr id="28" name="Gerade Verbindung mit Pfeil 27">
            <a:extLst>
              <a:ext uri="{FF2B5EF4-FFF2-40B4-BE49-F238E27FC236}">
                <a16:creationId xmlns:a16="http://schemas.microsoft.com/office/drawing/2014/main" id="{1E794EAC-E203-4E94-8BEA-45A15A8DA21B}"/>
              </a:ext>
            </a:extLst>
          </p:cNvPr>
          <p:cNvCxnSpPr>
            <a:cxnSpLocks/>
            <a:stCxn id="31" idx="1"/>
          </p:cNvCxnSpPr>
          <p:nvPr/>
        </p:nvCxnSpPr>
        <p:spPr>
          <a:xfrm flipH="1">
            <a:off x="2889116" y="2861598"/>
            <a:ext cx="5863884" cy="7806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31" name="Textfeld 30">
            <a:extLst>
              <a:ext uri="{FF2B5EF4-FFF2-40B4-BE49-F238E27FC236}">
                <a16:creationId xmlns:a16="http://schemas.microsoft.com/office/drawing/2014/main" id="{E7B812A3-D2BF-46F4-9564-A7C7ED52B13B}"/>
              </a:ext>
            </a:extLst>
          </p:cNvPr>
          <p:cNvSpPr txBox="1"/>
          <p:nvPr/>
        </p:nvSpPr>
        <p:spPr>
          <a:xfrm>
            <a:off x="8753000" y="2261433"/>
            <a:ext cx="3232153" cy="1200329"/>
          </a:xfrm>
          <a:prstGeom prst="rect">
            <a:avLst/>
          </a:prstGeom>
          <a:noFill/>
        </p:spPr>
        <p:txBody>
          <a:bodyPr wrap="square" rtlCol="0">
            <a:spAutoFit/>
          </a:bodyPr>
          <a:lstStyle/>
          <a:p>
            <a:r>
              <a:rPr lang="de-DE" dirty="0"/>
              <a:t>Hier tragen Sie das Buchungsdatum ein, also den Tag, an dem die Barzahlung stattgefunden hat</a:t>
            </a:r>
            <a:endParaRPr lang="LID4096" dirty="0"/>
          </a:p>
        </p:txBody>
      </p:sp>
    </p:spTree>
    <p:extLst>
      <p:ext uri="{BB962C8B-B14F-4D97-AF65-F5344CB8AC3E}">
        <p14:creationId xmlns:p14="http://schemas.microsoft.com/office/powerpoint/2010/main" val="116030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21" grpId="0"/>
      <p:bldP spid="21" grpId="1"/>
      <p:bldP spid="31" grpId="0"/>
      <p:bldP spid="31" grpId="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Barbuchung ohne offene Posten</a:t>
            </a:r>
            <a:endParaRPr lang="LID4096" dirty="0"/>
          </a:p>
        </p:txBody>
      </p:sp>
      <p:pic>
        <p:nvPicPr>
          <p:cNvPr id="5" name="Grafik 4">
            <a:extLst>
              <a:ext uri="{FF2B5EF4-FFF2-40B4-BE49-F238E27FC236}">
                <a16:creationId xmlns:a16="http://schemas.microsoft.com/office/drawing/2014/main" id="{32BF93AC-7C59-4777-85A9-C5CB0EAE207F}"/>
              </a:ext>
            </a:extLst>
          </p:cNvPr>
          <p:cNvPicPr>
            <a:picLocks noChangeAspect="1"/>
          </p:cNvPicPr>
          <p:nvPr/>
        </p:nvPicPr>
        <p:blipFill>
          <a:blip r:embed="rId2"/>
          <a:stretch>
            <a:fillRect/>
          </a:stretch>
        </p:blipFill>
        <p:spPr>
          <a:xfrm>
            <a:off x="838200" y="1357143"/>
            <a:ext cx="7479962" cy="4838076"/>
          </a:xfrm>
          <a:prstGeom prst="rect">
            <a:avLst/>
          </a:prstGeom>
        </p:spPr>
      </p:pic>
      <p:cxnSp>
        <p:nvCxnSpPr>
          <p:cNvPr id="17" name="Gerade Verbindung mit Pfeil 16">
            <a:extLst>
              <a:ext uri="{FF2B5EF4-FFF2-40B4-BE49-F238E27FC236}">
                <a16:creationId xmlns:a16="http://schemas.microsoft.com/office/drawing/2014/main" id="{489BFAE4-665C-488F-81B5-199F16E2FBB7}"/>
              </a:ext>
            </a:extLst>
          </p:cNvPr>
          <p:cNvCxnSpPr>
            <a:cxnSpLocks/>
            <a:stCxn id="30" idx="1"/>
          </p:cNvCxnSpPr>
          <p:nvPr/>
        </p:nvCxnSpPr>
        <p:spPr>
          <a:xfrm flipH="1">
            <a:off x="3161489" y="1871246"/>
            <a:ext cx="5561308" cy="1406975"/>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24" name="Gerade Verbindung mit Pfeil 23">
            <a:extLst>
              <a:ext uri="{FF2B5EF4-FFF2-40B4-BE49-F238E27FC236}">
                <a16:creationId xmlns:a16="http://schemas.microsoft.com/office/drawing/2014/main" id="{CD7D0BEE-30D7-478C-BC3F-714DF537A744}"/>
              </a:ext>
            </a:extLst>
          </p:cNvPr>
          <p:cNvCxnSpPr>
            <a:cxnSpLocks/>
            <a:stCxn id="34" idx="1"/>
          </p:cNvCxnSpPr>
          <p:nvPr/>
        </p:nvCxnSpPr>
        <p:spPr>
          <a:xfrm flipH="1">
            <a:off x="2957209" y="2816556"/>
            <a:ext cx="5765588" cy="612444"/>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30" name="Textfeld 29">
            <a:extLst>
              <a:ext uri="{FF2B5EF4-FFF2-40B4-BE49-F238E27FC236}">
                <a16:creationId xmlns:a16="http://schemas.microsoft.com/office/drawing/2014/main" id="{C69AB531-918A-41FD-8201-45D6F60C5EC2}"/>
              </a:ext>
            </a:extLst>
          </p:cNvPr>
          <p:cNvSpPr txBox="1"/>
          <p:nvPr/>
        </p:nvSpPr>
        <p:spPr>
          <a:xfrm>
            <a:off x="8722797" y="1409581"/>
            <a:ext cx="3172151" cy="923330"/>
          </a:xfrm>
          <a:prstGeom prst="rect">
            <a:avLst/>
          </a:prstGeom>
          <a:noFill/>
        </p:spPr>
        <p:txBody>
          <a:bodyPr wrap="square" rtlCol="0">
            <a:spAutoFit/>
          </a:bodyPr>
          <a:lstStyle/>
          <a:p>
            <a:r>
              <a:rPr lang="de-DE" dirty="0"/>
              <a:t>Für Einzahlungen von Spenden können Sie hier eine Spendenquittung erstellen.</a:t>
            </a:r>
            <a:endParaRPr lang="LID4096" dirty="0"/>
          </a:p>
        </p:txBody>
      </p:sp>
      <p:sp>
        <p:nvSpPr>
          <p:cNvPr id="34" name="Textfeld 33">
            <a:extLst>
              <a:ext uri="{FF2B5EF4-FFF2-40B4-BE49-F238E27FC236}">
                <a16:creationId xmlns:a16="http://schemas.microsoft.com/office/drawing/2014/main" id="{B7C5B5D2-8673-4018-86E6-226D6CD728EF}"/>
              </a:ext>
            </a:extLst>
          </p:cNvPr>
          <p:cNvSpPr txBox="1"/>
          <p:nvPr/>
        </p:nvSpPr>
        <p:spPr>
          <a:xfrm>
            <a:off x="8722797" y="2354891"/>
            <a:ext cx="3305809" cy="923330"/>
          </a:xfrm>
          <a:prstGeom prst="rect">
            <a:avLst/>
          </a:prstGeom>
          <a:noFill/>
        </p:spPr>
        <p:txBody>
          <a:bodyPr wrap="square" rtlCol="0">
            <a:spAutoFit/>
          </a:bodyPr>
          <a:lstStyle/>
          <a:p>
            <a:r>
              <a:rPr lang="de-DE" dirty="0"/>
              <a:t>Wenn Sie einen Zahlbeleg benötigen, können Sie diesen mit dieser Option erstellen.</a:t>
            </a:r>
            <a:endParaRPr lang="LID4096" dirty="0"/>
          </a:p>
        </p:txBody>
      </p:sp>
      <p:cxnSp>
        <p:nvCxnSpPr>
          <p:cNvPr id="28" name="Gerade Verbindung mit Pfeil 27">
            <a:extLst>
              <a:ext uri="{FF2B5EF4-FFF2-40B4-BE49-F238E27FC236}">
                <a16:creationId xmlns:a16="http://schemas.microsoft.com/office/drawing/2014/main" id="{62592602-2716-4FBE-BDB0-1677CCDCFE56}"/>
              </a:ext>
            </a:extLst>
          </p:cNvPr>
          <p:cNvCxnSpPr>
            <a:cxnSpLocks/>
            <a:stCxn id="31" idx="1"/>
          </p:cNvCxnSpPr>
          <p:nvPr/>
        </p:nvCxnSpPr>
        <p:spPr>
          <a:xfrm flipH="1" flipV="1">
            <a:off x="2383277" y="3758237"/>
            <a:ext cx="6339520" cy="193653"/>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31" name="Textfeld 30">
            <a:extLst>
              <a:ext uri="{FF2B5EF4-FFF2-40B4-BE49-F238E27FC236}">
                <a16:creationId xmlns:a16="http://schemas.microsoft.com/office/drawing/2014/main" id="{ABAA696F-DDBE-4B49-8913-C4AB781A2675}"/>
              </a:ext>
            </a:extLst>
          </p:cNvPr>
          <p:cNvSpPr txBox="1"/>
          <p:nvPr/>
        </p:nvSpPr>
        <p:spPr>
          <a:xfrm>
            <a:off x="8722797" y="3351725"/>
            <a:ext cx="3305809" cy="1200329"/>
          </a:xfrm>
          <a:prstGeom prst="rect">
            <a:avLst/>
          </a:prstGeom>
          <a:noFill/>
        </p:spPr>
        <p:txBody>
          <a:bodyPr wrap="square" rtlCol="0">
            <a:spAutoFit/>
          </a:bodyPr>
          <a:lstStyle/>
          <a:p>
            <a:r>
              <a:rPr lang="de-DE" dirty="0"/>
              <a:t>Um einzelne Buchungen der Zahlung hinzufügen zu können, erfassen Sie bitte die entsprechenden Posten</a:t>
            </a:r>
            <a:endParaRPr lang="LID4096" dirty="0"/>
          </a:p>
        </p:txBody>
      </p:sp>
      <p:cxnSp>
        <p:nvCxnSpPr>
          <p:cNvPr id="32" name="Gerade Verbindung mit Pfeil 31">
            <a:extLst>
              <a:ext uri="{FF2B5EF4-FFF2-40B4-BE49-F238E27FC236}">
                <a16:creationId xmlns:a16="http://schemas.microsoft.com/office/drawing/2014/main" id="{DC9D42BD-4ACB-4B91-B076-4C527024D5D1}"/>
              </a:ext>
            </a:extLst>
          </p:cNvPr>
          <p:cNvCxnSpPr>
            <a:cxnSpLocks/>
            <a:stCxn id="31" idx="1"/>
          </p:cNvCxnSpPr>
          <p:nvPr/>
        </p:nvCxnSpPr>
        <p:spPr>
          <a:xfrm flipH="1">
            <a:off x="2723745" y="3951890"/>
            <a:ext cx="5999052" cy="204310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4251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4"/>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3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4" grpId="0"/>
      <p:bldP spid="34" grpId="1"/>
      <p:bldP spid="31" grpId="0"/>
      <p:bldP spid="31" grpId="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Barbuchung ohne offene Posten</a:t>
            </a:r>
            <a:endParaRPr lang="LID4096" dirty="0"/>
          </a:p>
        </p:txBody>
      </p:sp>
      <p:pic>
        <p:nvPicPr>
          <p:cNvPr id="3" name="Grafik 2">
            <a:extLst>
              <a:ext uri="{FF2B5EF4-FFF2-40B4-BE49-F238E27FC236}">
                <a16:creationId xmlns:a16="http://schemas.microsoft.com/office/drawing/2014/main" id="{608EE576-E058-467F-9F9D-B8C06A52BACF}"/>
              </a:ext>
            </a:extLst>
          </p:cNvPr>
          <p:cNvPicPr>
            <a:picLocks noChangeAspect="1"/>
          </p:cNvPicPr>
          <p:nvPr/>
        </p:nvPicPr>
        <p:blipFill>
          <a:blip r:embed="rId2"/>
          <a:stretch>
            <a:fillRect/>
          </a:stretch>
        </p:blipFill>
        <p:spPr>
          <a:xfrm>
            <a:off x="877112" y="1459147"/>
            <a:ext cx="7286285" cy="4805464"/>
          </a:xfrm>
          <a:prstGeom prst="rect">
            <a:avLst/>
          </a:prstGeom>
        </p:spPr>
      </p:pic>
      <p:grpSp>
        <p:nvGrpSpPr>
          <p:cNvPr id="6" name="Gruppieren 5">
            <a:extLst>
              <a:ext uri="{FF2B5EF4-FFF2-40B4-BE49-F238E27FC236}">
                <a16:creationId xmlns:a16="http://schemas.microsoft.com/office/drawing/2014/main" id="{14BF8D60-9ABB-4A12-A7D8-D879D0EC0B15}"/>
              </a:ext>
            </a:extLst>
          </p:cNvPr>
          <p:cNvGrpSpPr/>
          <p:nvPr/>
        </p:nvGrpSpPr>
        <p:grpSpPr>
          <a:xfrm>
            <a:off x="3180946" y="1459147"/>
            <a:ext cx="8828205" cy="1857985"/>
            <a:chOff x="3180946" y="1459147"/>
            <a:chExt cx="8828205" cy="1857985"/>
          </a:xfrm>
        </p:grpSpPr>
        <p:cxnSp>
          <p:nvCxnSpPr>
            <p:cNvPr id="12" name="Gerade Verbindung mit Pfeil 11">
              <a:extLst>
                <a:ext uri="{FF2B5EF4-FFF2-40B4-BE49-F238E27FC236}">
                  <a16:creationId xmlns:a16="http://schemas.microsoft.com/office/drawing/2014/main" id="{DFE4399C-8945-46DE-A0C1-8264A39EB148}"/>
                </a:ext>
              </a:extLst>
            </p:cNvPr>
            <p:cNvCxnSpPr>
              <a:cxnSpLocks/>
              <a:stCxn id="13" idx="1"/>
            </p:cNvCxnSpPr>
            <p:nvPr/>
          </p:nvCxnSpPr>
          <p:spPr>
            <a:xfrm flipH="1">
              <a:off x="3180946" y="2059312"/>
              <a:ext cx="5522396" cy="125782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3" name="Textfeld 12">
              <a:extLst>
                <a:ext uri="{FF2B5EF4-FFF2-40B4-BE49-F238E27FC236}">
                  <a16:creationId xmlns:a16="http://schemas.microsoft.com/office/drawing/2014/main" id="{292640F1-8B24-4769-95E9-9A80003416FA}"/>
                </a:ext>
              </a:extLst>
            </p:cNvPr>
            <p:cNvSpPr txBox="1"/>
            <p:nvPr/>
          </p:nvSpPr>
          <p:spPr>
            <a:xfrm>
              <a:off x="8703342" y="1459147"/>
              <a:ext cx="3305809" cy="1200329"/>
            </a:xfrm>
            <a:prstGeom prst="rect">
              <a:avLst/>
            </a:prstGeom>
            <a:noFill/>
          </p:spPr>
          <p:txBody>
            <a:bodyPr wrap="square" rtlCol="0">
              <a:spAutoFit/>
            </a:bodyPr>
            <a:lstStyle/>
            <a:p>
              <a:r>
                <a:rPr lang="de-DE" dirty="0"/>
                <a:t>Betrag erfassen, Einzahlungen mit positiven Zahlen, Ausgaben mit negativen Zahlen, also mit einem vorgestellten „-“</a:t>
              </a:r>
              <a:endParaRPr lang="LID4096" dirty="0"/>
            </a:p>
          </p:txBody>
        </p:sp>
      </p:grpSp>
      <p:grpSp>
        <p:nvGrpSpPr>
          <p:cNvPr id="16" name="Gruppieren 15">
            <a:extLst>
              <a:ext uri="{FF2B5EF4-FFF2-40B4-BE49-F238E27FC236}">
                <a16:creationId xmlns:a16="http://schemas.microsoft.com/office/drawing/2014/main" id="{B856C00B-A8FE-47C0-B4F1-705C99AC4C39}"/>
              </a:ext>
            </a:extLst>
          </p:cNvPr>
          <p:cNvGrpSpPr/>
          <p:nvPr/>
        </p:nvGrpSpPr>
        <p:grpSpPr>
          <a:xfrm>
            <a:off x="6096000" y="2611876"/>
            <a:ext cx="5913151" cy="817125"/>
            <a:chOff x="6096000" y="1459147"/>
            <a:chExt cx="5913151" cy="817125"/>
          </a:xfrm>
        </p:grpSpPr>
        <p:cxnSp>
          <p:nvCxnSpPr>
            <p:cNvPr id="18" name="Gerade Verbindung mit Pfeil 17">
              <a:extLst>
                <a:ext uri="{FF2B5EF4-FFF2-40B4-BE49-F238E27FC236}">
                  <a16:creationId xmlns:a16="http://schemas.microsoft.com/office/drawing/2014/main" id="{AB7EDA23-9A0C-44B7-9104-2766F7ED163C}"/>
                </a:ext>
              </a:extLst>
            </p:cNvPr>
            <p:cNvCxnSpPr>
              <a:cxnSpLocks/>
              <a:stCxn id="19" idx="1"/>
            </p:cNvCxnSpPr>
            <p:nvPr/>
          </p:nvCxnSpPr>
          <p:spPr>
            <a:xfrm flipH="1">
              <a:off x="6096000" y="1782313"/>
              <a:ext cx="2607342" cy="49395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9" name="Textfeld 18">
              <a:extLst>
                <a:ext uri="{FF2B5EF4-FFF2-40B4-BE49-F238E27FC236}">
                  <a16:creationId xmlns:a16="http://schemas.microsoft.com/office/drawing/2014/main" id="{FDF23C24-08DE-4906-B527-E611F7CEF6E6}"/>
                </a:ext>
              </a:extLst>
            </p:cNvPr>
            <p:cNvSpPr txBox="1"/>
            <p:nvPr/>
          </p:nvSpPr>
          <p:spPr>
            <a:xfrm>
              <a:off x="8703342" y="1459147"/>
              <a:ext cx="3305809" cy="646331"/>
            </a:xfrm>
            <a:prstGeom prst="rect">
              <a:avLst/>
            </a:prstGeom>
            <a:noFill/>
          </p:spPr>
          <p:txBody>
            <a:bodyPr wrap="square" rtlCol="0">
              <a:spAutoFit/>
            </a:bodyPr>
            <a:lstStyle/>
            <a:p>
              <a:r>
                <a:rPr lang="de-DE" dirty="0"/>
                <a:t>EA-Stelle erfassen, in die der Posten gebucht werden soll</a:t>
              </a:r>
              <a:endParaRPr lang="LID4096" dirty="0"/>
            </a:p>
          </p:txBody>
        </p:sp>
      </p:grpSp>
      <p:grpSp>
        <p:nvGrpSpPr>
          <p:cNvPr id="20" name="Gruppieren 19">
            <a:extLst>
              <a:ext uri="{FF2B5EF4-FFF2-40B4-BE49-F238E27FC236}">
                <a16:creationId xmlns:a16="http://schemas.microsoft.com/office/drawing/2014/main" id="{49702F29-5487-4AE8-A971-40286E8B1B3A}"/>
              </a:ext>
            </a:extLst>
          </p:cNvPr>
          <p:cNvGrpSpPr/>
          <p:nvPr/>
        </p:nvGrpSpPr>
        <p:grpSpPr>
          <a:xfrm>
            <a:off x="4628244" y="3296004"/>
            <a:ext cx="7380907" cy="646331"/>
            <a:chOff x="4628244" y="1459147"/>
            <a:chExt cx="7380907" cy="646331"/>
          </a:xfrm>
        </p:grpSpPr>
        <p:cxnSp>
          <p:nvCxnSpPr>
            <p:cNvPr id="21" name="Gerade Verbindung mit Pfeil 20">
              <a:extLst>
                <a:ext uri="{FF2B5EF4-FFF2-40B4-BE49-F238E27FC236}">
                  <a16:creationId xmlns:a16="http://schemas.microsoft.com/office/drawing/2014/main" id="{B47096F3-6E39-49DA-9527-C40829AB852E}"/>
                </a:ext>
              </a:extLst>
            </p:cNvPr>
            <p:cNvCxnSpPr>
              <a:cxnSpLocks/>
              <a:stCxn id="22" idx="1"/>
            </p:cNvCxnSpPr>
            <p:nvPr/>
          </p:nvCxnSpPr>
          <p:spPr>
            <a:xfrm flipH="1">
              <a:off x="4628244" y="1782313"/>
              <a:ext cx="4075098" cy="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22" name="Textfeld 21">
              <a:extLst>
                <a:ext uri="{FF2B5EF4-FFF2-40B4-BE49-F238E27FC236}">
                  <a16:creationId xmlns:a16="http://schemas.microsoft.com/office/drawing/2014/main" id="{5577B37E-B73E-43A2-955C-49E37AACBE0F}"/>
                </a:ext>
              </a:extLst>
            </p:cNvPr>
            <p:cNvSpPr txBox="1"/>
            <p:nvPr/>
          </p:nvSpPr>
          <p:spPr>
            <a:xfrm>
              <a:off x="8703342" y="1459147"/>
              <a:ext cx="3305809" cy="646331"/>
            </a:xfrm>
            <a:prstGeom prst="rect">
              <a:avLst/>
            </a:prstGeom>
            <a:noFill/>
          </p:spPr>
          <p:txBody>
            <a:bodyPr wrap="square" rtlCol="0">
              <a:spAutoFit/>
            </a:bodyPr>
            <a:lstStyle/>
            <a:p>
              <a:r>
                <a:rPr lang="de-DE" dirty="0"/>
                <a:t>Welche Abteilung ist der Verursacher</a:t>
              </a:r>
              <a:endParaRPr lang="LID4096" dirty="0"/>
            </a:p>
          </p:txBody>
        </p:sp>
      </p:grpSp>
      <p:grpSp>
        <p:nvGrpSpPr>
          <p:cNvPr id="23" name="Gruppieren 22">
            <a:extLst>
              <a:ext uri="{FF2B5EF4-FFF2-40B4-BE49-F238E27FC236}">
                <a16:creationId xmlns:a16="http://schemas.microsoft.com/office/drawing/2014/main" id="{8BDEC74D-93E9-428B-B3CE-708D7FB27B9B}"/>
              </a:ext>
            </a:extLst>
          </p:cNvPr>
          <p:cNvGrpSpPr/>
          <p:nvPr/>
        </p:nvGrpSpPr>
        <p:grpSpPr>
          <a:xfrm>
            <a:off x="5204298" y="3809340"/>
            <a:ext cx="6804853" cy="839364"/>
            <a:chOff x="5204298" y="1266114"/>
            <a:chExt cx="6804853" cy="839364"/>
          </a:xfrm>
        </p:grpSpPr>
        <p:cxnSp>
          <p:nvCxnSpPr>
            <p:cNvPr id="25" name="Gerade Verbindung mit Pfeil 24">
              <a:extLst>
                <a:ext uri="{FF2B5EF4-FFF2-40B4-BE49-F238E27FC236}">
                  <a16:creationId xmlns:a16="http://schemas.microsoft.com/office/drawing/2014/main" id="{1101607A-0F35-48AF-AC84-675375E895FE}"/>
                </a:ext>
              </a:extLst>
            </p:cNvPr>
            <p:cNvCxnSpPr>
              <a:cxnSpLocks/>
              <a:stCxn id="26" idx="1"/>
            </p:cNvCxnSpPr>
            <p:nvPr/>
          </p:nvCxnSpPr>
          <p:spPr>
            <a:xfrm flipH="1" flipV="1">
              <a:off x="5204298" y="1266114"/>
              <a:ext cx="3499044" cy="51619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26" name="Textfeld 25">
              <a:extLst>
                <a:ext uri="{FF2B5EF4-FFF2-40B4-BE49-F238E27FC236}">
                  <a16:creationId xmlns:a16="http://schemas.microsoft.com/office/drawing/2014/main" id="{B5718B8E-389A-4A4E-AD5E-7B1B678FDAE2}"/>
                </a:ext>
              </a:extLst>
            </p:cNvPr>
            <p:cNvSpPr txBox="1"/>
            <p:nvPr/>
          </p:nvSpPr>
          <p:spPr>
            <a:xfrm>
              <a:off x="8703342" y="1459147"/>
              <a:ext cx="3305809" cy="646331"/>
            </a:xfrm>
            <a:prstGeom prst="rect">
              <a:avLst/>
            </a:prstGeom>
            <a:noFill/>
          </p:spPr>
          <p:txBody>
            <a:bodyPr wrap="square" rtlCol="0">
              <a:spAutoFit/>
            </a:bodyPr>
            <a:lstStyle/>
            <a:p>
              <a:r>
                <a:rPr lang="de-DE" dirty="0"/>
                <a:t>Welches Projekt ist der Verursacher</a:t>
              </a:r>
              <a:endParaRPr lang="LID4096" dirty="0"/>
            </a:p>
          </p:txBody>
        </p:sp>
      </p:grpSp>
      <p:grpSp>
        <p:nvGrpSpPr>
          <p:cNvPr id="29" name="Gruppieren 28">
            <a:extLst>
              <a:ext uri="{FF2B5EF4-FFF2-40B4-BE49-F238E27FC236}">
                <a16:creationId xmlns:a16="http://schemas.microsoft.com/office/drawing/2014/main" id="{3B35A7CC-B593-4980-9154-F4D2B15A6A3A}"/>
              </a:ext>
            </a:extLst>
          </p:cNvPr>
          <p:cNvGrpSpPr/>
          <p:nvPr/>
        </p:nvGrpSpPr>
        <p:grpSpPr>
          <a:xfrm>
            <a:off x="4134256" y="4050413"/>
            <a:ext cx="7874895" cy="1817518"/>
            <a:chOff x="4134256" y="841958"/>
            <a:chExt cx="7874895" cy="1817518"/>
          </a:xfrm>
        </p:grpSpPr>
        <p:cxnSp>
          <p:nvCxnSpPr>
            <p:cNvPr id="33" name="Gerade Verbindung mit Pfeil 32">
              <a:extLst>
                <a:ext uri="{FF2B5EF4-FFF2-40B4-BE49-F238E27FC236}">
                  <a16:creationId xmlns:a16="http://schemas.microsoft.com/office/drawing/2014/main" id="{FA485DDD-FA76-4BEF-93E1-8A44C85F59FC}"/>
                </a:ext>
              </a:extLst>
            </p:cNvPr>
            <p:cNvCxnSpPr>
              <a:cxnSpLocks/>
              <a:stCxn id="35" idx="1"/>
            </p:cNvCxnSpPr>
            <p:nvPr/>
          </p:nvCxnSpPr>
          <p:spPr>
            <a:xfrm flipH="1" flipV="1">
              <a:off x="4134256" y="841958"/>
              <a:ext cx="4569086" cy="1217354"/>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35" name="Textfeld 34">
              <a:extLst>
                <a:ext uri="{FF2B5EF4-FFF2-40B4-BE49-F238E27FC236}">
                  <a16:creationId xmlns:a16="http://schemas.microsoft.com/office/drawing/2014/main" id="{2A01A362-1C2C-4A06-BEA1-B574D4DFDCE9}"/>
                </a:ext>
              </a:extLst>
            </p:cNvPr>
            <p:cNvSpPr txBox="1"/>
            <p:nvPr/>
          </p:nvSpPr>
          <p:spPr>
            <a:xfrm>
              <a:off x="8703342" y="1459147"/>
              <a:ext cx="3305809" cy="1200329"/>
            </a:xfrm>
            <a:prstGeom prst="rect">
              <a:avLst/>
            </a:prstGeom>
            <a:noFill/>
          </p:spPr>
          <p:txBody>
            <a:bodyPr wrap="square" rtlCol="0">
              <a:spAutoFit/>
            </a:bodyPr>
            <a:lstStyle/>
            <a:p>
              <a:r>
                <a:rPr lang="de-DE" dirty="0"/>
                <a:t>Text der Buchung für die Buchhaltung und die Rechnungserstellung als Positionstext</a:t>
              </a:r>
              <a:endParaRPr lang="LID4096" dirty="0"/>
            </a:p>
          </p:txBody>
        </p:sp>
      </p:grpSp>
      <p:grpSp>
        <p:nvGrpSpPr>
          <p:cNvPr id="36" name="Gruppieren 35">
            <a:extLst>
              <a:ext uri="{FF2B5EF4-FFF2-40B4-BE49-F238E27FC236}">
                <a16:creationId xmlns:a16="http://schemas.microsoft.com/office/drawing/2014/main" id="{5E6C745A-9DD1-4089-9B5A-05866817B950}"/>
              </a:ext>
            </a:extLst>
          </p:cNvPr>
          <p:cNvGrpSpPr/>
          <p:nvPr/>
        </p:nvGrpSpPr>
        <p:grpSpPr>
          <a:xfrm>
            <a:off x="2422188" y="4410937"/>
            <a:ext cx="9586963" cy="1817748"/>
            <a:chOff x="2422188" y="10731"/>
            <a:chExt cx="9586963" cy="1817748"/>
          </a:xfrm>
        </p:grpSpPr>
        <p:cxnSp>
          <p:nvCxnSpPr>
            <p:cNvPr id="37" name="Gerade Verbindung mit Pfeil 36">
              <a:extLst>
                <a:ext uri="{FF2B5EF4-FFF2-40B4-BE49-F238E27FC236}">
                  <a16:creationId xmlns:a16="http://schemas.microsoft.com/office/drawing/2014/main" id="{C55F2D96-0B13-4194-BFDD-0B7977167F76}"/>
                </a:ext>
              </a:extLst>
            </p:cNvPr>
            <p:cNvCxnSpPr>
              <a:cxnSpLocks/>
              <a:stCxn id="38" idx="1"/>
            </p:cNvCxnSpPr>
            <p:nvPr/>
          </p:nvCxnSpPr>
          <p:spPr>
            <a:xfrm flipH="1" flipV="1">
              <a:off x="2422188" y="10731"/>
              <a:ext cx="6281154" cy="163308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38" name="Textfeld 37">
              <a:extLst>
                <a:ext uri="{FF2B5EF4-FFF2-40B4-BE49-F238E27FC236}">
                  <a16:creationId xmlns:a16="http://schemas.microsoft.com/office/drawing/2014/main" id="{489D06A9-BE09-4DB0-86FA-65D478AC3750}"/>
                </a:ext>
              </a:extLst>
            </p:cNvPr>
            <p:cNvSpPr txBox="1"/>
            <p:nvPr/>
          </p:nvSpPr>
          <p:spPr>
            <a:xfrm>
              <a:off x="8703342" y="1459147"/>
              <a:ext cx="3305809" cy="369332"/>
            </a:xfrm>
            <a:prstGeom prst="rect">
              <a:avLst/>
            </a:prstGeom>
            <a:noFill/>
          </p:spPr>
          <p:txBody>
            <a:bodyPr wrap="square" rtlCol="0">
              <a:spAutoFit/>
            </a:bodyPr>
            <a:lstStyle/>
            <a:p>
              <a:r>
                <a:rPr lang="de-DE" dirty="0"/>
                <a:t>Posten erstellen</a:t>
              </a:r>
              <a:endParaRPr lang="LID4096" dirty="0"/>
            </a:p>
          </p:txBody>
        </p:sp>
      </p:grpSp>
    </p:spTree>
    <p:extLst>
      <p:ext uri="{BB962C8B-B14F-4D97-AF65-F5344CB8AC3E}">
        <p14:creationId xmlns:p14="http://schemas.microsoft.com/office/powerpoint/2010/main" val="275361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Barbuchung ohne offene Posten</a:t>
            </a:r>
            <a:endParaRPr lang="LID4096" dirty="0"/>
          </a:p>
        </p:txBody>
      </p:sp>
      <p:pic>
        <p:nvPicPr>
          <p:cNvPr id="5" name="Grafik 4">
            <a:extLst>
              <a:ext uri="{FF2B5EF4-FFF2-40B4-BE49-F238E27FC236}">
                <a16:creationId xmlns:a16="http://schemas.microsoft.com/office/drawing/2014/main" id="{32BF93AC-7C59-4777-85A9-C5CB0EAE207F}"/>
              </a:ext>
            </a:extLst>
          </p:cNvPr>
          <p:cNvPicPr>
            <a:picLocks noChangeAspect="1"/>
          </p:cNvPicPr>
          <p:nvPr/>
        </p:nvPicPr>
        <p:blipFill>
          <a:blip r:embed="rId2"/>
          <a:stretch>
            <a:fillRect/>
          </a:stretch>
        </p:blipFill>
        <p:spPr>
          <a:xfrm>
            <a:off x="838200" y="1357143"/>
            <a:ext cx="7479962" cy="4838076"/>
          </a:xfrm>
          <a:prstGeom prst="rect">
            <a:avLst/>
          </a:prstGeom>
        </p:spPr>
      </p:pic>
      <p:cxnSp>
        <p:nvCxnSpPr>
          <p:cNvPr id="17" name="Gerade Verbindung mit Pfeil 16">
            <a:extLst>
              <a:ext uri="{FF2B5EF4-FFF2-40B4-BE49-F238E27FC236}">
                <a16:creationId xmlns:a16="http://schemas.microsoft.com/office/drawing/2014/main" id="{489BFAE4-665C-488F-81B5-199F16E2FBB7}"/>
              </a:ext>
            </a:extLst>
          </p:cNvPr>
          <p:cNvCxnSpPr>
            <a:cxnSpLocks/>
            <a:stCxn id="30" idx="1"/>
          </p:cNvCxnSpPr>
          <p:nvPr/>
        </p:nvCxnSpPr>
        <p:spPr>
          <a:xfrm flipH="1">
            <a:off x="1750979" y="1594247"/>
            <a:ext cx="6971818" cy="4300715"/>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30" name="Textfeld 29">
            <a:extLst>
              <a:ext uri="{FF2B5EF4-FFF2-40B4-BE49-F238E27FC236}">
                <a16:creationId xmlns:a16="http://schemas.microsoft.com/office/drawing/2014/main" id="{C69AB531-918A-41FD-8201-45D6F60C5EC2}"/>
              </a:ext>
            </a:extLst>
          </p:cNvPr>
          <p:cNvSpPr txBox="1"/>
          <p:nvPr/>
        </p:nvSpPr>
        <p:spPr>
          <a:xfrm>
            <a:off x="8722797" y="1409581"/>
            <a:ext cx="3172151" cy="369332"/>
          </a:xfrm>
          <a:prstGeom prst="rect">
            <a:avLst/>
          </a:prstGeom>
          <a:noFill/>
        </p:spPr>
        <p:txBody>
          <a:bodyPr wrap="square" rtlCol="0">
            <a:spAutoFit/>
          </a:bodyPr>
          <a:lstStyle/>
          <a:p>
            <a:r>
              <a:rPr lang="de-DE" dirty="0"/>
              <a:t>Aus- oder Einzahlung erstellen</a:t>
            </a:r>
            <a:endParaRPr lang="LID4096" dirty="0"/>
          </a:p>
        </p:txBody>
      </p:sp>
      <mc:AlternateContent xmlns:mc="http://schemas.openxmlformats.org/markup-compatibility/2006" xmlns:pslz="http://schemas.microsoft.com/office/powerpoint/2016/slidezoom">
        <mc:Choice Requires="pslz">
          <p:graphicFrame>
            <p:nvGraphicFramePr>
              <p:cNvPr id="4" name="Folienzoom 3">
                <a:extLst>
                  <a:ext uri="{FF2B5EF4-FFF2-40B4-BE49-F238E27FC236}">
                    <a16:creationId xmlns:a16="http://schemas.microsoft.com/office/drawing/2014/main" id="{CE83A38E-D9BC-4793-8EC1-98A09CC7FD85}"/>
                  </a:ext>
                </a:extLst>
              </p:cNvPr>
              <p:cNvGraphicFramePr>
                <a:graphicFrameLocks noChangeAspect="1"/>
              </p:cNvGraphicFramePr>
              <p:nvPr>
                <p:extLst>
                  <p:ext uri="{D42A27DB-BD31-4B8C-83A1-F6EECF244321}">
                    <p14:modId xmlns:p14="http://schemas.microsoft.com/office/powerpoint/2010/main" val="3814363672"/>
                  </p:ext>
                </p:extLst>
              </p:nvPr>
            </p:nvGraphicFramePr>
            <p:xfrm>
              <a:off x="8453334" y="4641235"/>
              <a:ext cx="3048000" cy="1714500"/>
            </p:xfrm>
            <a:graphic>
              <a:graphicData uri="http://schemas.microsoft.com/office/powerpoint/2016/slidezoom">
                <pslz:sldZm>
                  <pslz:sldZmObj sldId="331" cId="2425694364">
                    <pslz:zmPr id="{03FB4827-967E-4A96-92A9-5B92D69D986B}"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4" name="Folienzoom 3">
                <a:extLst>
                  <a:ext uri="{FF2B5EF4-FFF2-40B4-BE49-F238E27FC236}">
                    <a16:creationId xmlns:a16="http://schemas.microsoft.com/office/drawing/2014/main" id="{CE83A38E-D9BC-4793-8EC1-98A09CC7FD85}"/>
                  </a:ext>
                </a:extLst>
              </p:cNvPr>
              <p:cNvPicPr>
                <a:picLocks noGrp="1" noRot="1" noChangeAspect="1" noMove="1" noResize="1" noEditPoints="1" noAdjustHandles="1" noChangeArrowheads="1" noChangeShapeType="1"/>
              </p:cNvPicPr>
              <p:nvPr/>
            </p:nvPicPr>
            <p:blipFill>
              <a:blip r:embed="rId4"/>
              <a:stretch>
                <a:fillRect/>
              </a:stretch>
            </p:blipFill>
            <p:spPr>
              <a:xfrm>
                <a:off x="8453334" y="4641235"/>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268884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Barbuchung mit offene Posten</a:t>
            </a:r>
            <a:endParaRPr lang="LID4096" dirty="0"/>
          </a:p>
        </p:txBody>
      </p:sp>
      <p:pic>
        <p:nvPicPr>
          <p:cNvPr id="3" name="Grafik 2">
            <a:extLst>
              <a:ext uri="{FF2B5EF4-FFF2-40B4-BE49-F238E27FC236}">
                <a16:creationId xmlns:a16="http://schemas.microsoft.com/office/drawing/2014/main" id="{587B3B41-A6C9-4B1C-9D7D-A56AC2F3D1CE}"/>
              </a:ext>
            </a:extLst>
          </p:cNvPr>
          <p:cNvPicPr>
            <a:picLocks noChangeAspect="1"/>
          </p:cNvPicPr>
          <p:nvPr/>
        </p:nvPicPr>
        <p:blipFill>
          <a:blip r:embed="rId2"/>
          <a:stretch>
            <a:fillRect/>
          </a:stretch>
        </p:blipFill>
        <p:spPr>
          <a:xfrm>
            <a:off x="838200" y="1738875"/>
            <a:ext cx="5678764" cy="4389142"/>
          </a:xfrm>
          <a:prstGeom prst="rect">
            <a:avLst/>
          </a:prstGeom>
        </p:spPr>
      </p:pic>
      <p:sp>
        <p:nvSpPr>
          <p:cNvPr id="4" name="Ellipse 3">
            <a:extLst>
              <a:ext uri="{FF2B5EF4-FFF2-40B4-BE49-F238E27FC236}">
                <a16:creationId xmlns:a16="http://schemas.microsoft.com/office/drawing/2014/main" id="{ABC28B4B-E2D5-4156-8E1A-87EB49E863A0}"/>
              </a:ext>
            </a:extLst>
          </p:cNvPr>
          <p:cNvSpPr/>
          <p:nvPr/>
        </p:nvSpPr>
        <p:spPr>
          <a:xfrm>
            <a:off x="683879" y="1542537"/>
            <a:ext cx="1951745" cy="662781"/>
          </a:xfrm>
          <a:prstGeom prst="ellipse">
            <a:avLst/>
          </a:prstGeom>
          <a:noFill/>
          <a:ln w="53975">
            <a:solidFill>
              <a:srgbClr val="ED7D3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LID4096"/>
          </a:p>
        </p:txBody>
      </p:sp>
      <p:sp>
        <p:nvSpPr>
          <p:cNvPr id="5" name="Ellipse 4">
            <a:extLst>
              <a:ext uri="{FF2B5EF4-FFF2-40B4-BE49-F238E27FC236}">
                <a16:creationId xmlns:a16="http://schemas.microsoft.com/office/drawing/2014/main" id="{67D8EEBB-52B2-4418-8847-8DA0FEEA8452}"/>
              </a:ext>
            </a:extLst>
          </p:cNvPr>
          <p:cNvSpPr/>
          <p:nvPr/>
        </p:nvSpPr>
        <p:spPr>
          <a:xfrm>
            <a:off x="2073897" y="1970202"/>
            <a:ext cx="714127" cy="311085"/>
          </a:xfrm>
          <a:prstGeom prst="ellipse">
            <a:avLst/>
          </a:prstGeom>
          <a:noFill/>
          <a:ln w="53975">
            <a:solidFill>
              <a:srgbClr val="ED7D3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LID4096"/>
          </a:p>
        </p:txBody>
      </p:sp>
      <p:cxnSp>
        <p:nvCxnSpPr>
          <p:cNvPr id="6" name="Gerade Verbindung mit Pfeil 5">
            <a:extLst>
              <a:ext uri="{FF2B5EF4-FFF2-40B4-BE49-F238E27FC236}">
                <a16:creationId xmlns:a16="http://schemas.microsoft.com/office/drawing/2014/main" id="{3927EF75-A936-467F-9309-F4FCA89894E9}"/>
              </a:ext>
            </a:extLst>
          </p:cNvPr>
          <p:cNvCxnSpPr>
            <a:cxnSpLocks/>
            <a:stCxn id="7" idx="1"/>
          </p:cNvCxnSpPr>
          <p:nvPr/>
        </p:nvCxnSpPr>
        <p:spPr>
          <a:xfrm flipH="1">
            <a:off x="1058920" y="1877374"/>
            <a:ext cx="7521874" cy="179908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7" name="Textfeld 6">
            <a:extLst>
              <a:ext uri="{FF2B5EF4-FFF2-40B4-BE49-F238E27FC236}">
                <a16:creationId xmlns:a16="http://schemas.microsoft.com/office/drawing/2014/main" id="{4173EAC7-63D2-4AF3-9C80-C1F53CCC9867}"/>
              </a:ext>
            </a:extLst>
          </p:cNvPr>
          <p:cNvSpPr txBox="1"/>
          <p:nvPr/>
        </p:nvSpPr>
        <p:spPr>
          <a:xfrm>
            <a:off x="8580794" y="1415709"/>
            <a:ext cx="3305809" cy="923330"/>
          </a:xfrm>
          <a:prstGeom prst="rect">
            <a:avLst/>
          </a:prstGeom>
          <a:noFill/>
        </p:spPr>
        <p:txBody>
          <a:bodyPr wrap="square" rtlCol="0">
            <a:spAutoFit/>
          </a:bodyPr>
          <a:lstStyle/>
          <a:p>
            <a:r>
              <a:rPr lang="de-DE" dirty="0"/>
              <a:t>Die Gruppierungen können mit den kleinen Pfeilen geöffnet werden</a:t>
            </a:r>
            <a:endParaRPr lang="LID4096" dirty="0"/>
          </a:p>
        </p:txBody>
      </p:sp>
      <p:sp>
        <p:nvSpPr>
          <p:cNvPr id="9" name="Textfeld 8">
            <a:extLst>
              <a:ext uri="{FF2B5EF4-FFF2-40B4-BE49-F238E27FC236}">
                <a16:creationId xmlns:a16="http://schemas.microsoft.com/office/drawing/2014/main" id="{62805455-CAD0-4F11-A27A-42BE86E44180}"/>
              </a:ext>
            </a:extLst>
          </p:cNvPr>
          <p:cNvSpPr txBox="1"/>
          <p:nvPr/>
        </p:nvSpPr>
        <p:spPr>
          <a:xfrm>
            <a:off x="8580793" y="2315249"/>
            <a:ext cx="3305809" cy="923330"/>
          </a:xfrm>
          <a:prstGeom prst="rect">
            <a:avLst/>
          </a:prstGeom>
          <a:noFill/>
        </p:spPr>
        <p:txBody>
          <a:bodyPr wrap="square" rtlCol="0">
            <a:spAutoFit/>
          </a:bodyPr>
          <a:lstStyle/>
          <a:p>
            <a:r>
              <a:rPr lang="de-DE" dirty="0"/>
              <a:t>Mit Haken und „Verbuchen“ oder mit Doppelklick kann der offene Posten geöffnet werden</a:t>
            </a:r>
            <a:endParaRPr lang="LID4096" dirty="0"/>
          </a:p>
        </p:txBody>
      </p:sp>
      <p:cxnSp>
        <p:nvCxnSpPr>
          <p:cNvPr id="10" name="Gerade Verbindung mit Pfeil 9">
            <a:extLst>
              <a:ext uri="{FF2B5EF4-FFF2-40B4-BE49-F238E27FC236}">
                <a16:creationId xmlns:a16="http://schemas.microsoft.com/office/drawing/2014/main" id="{419F6A80-D68C-4DBD-BE7E-2E834E7098DB}"/>
              </a:ext>
            </a:extLst>
          </p:cNvPr>
          <p:cNvCxnSpPr>
            <a:cxnSpLocks/>
          </p:cNvCxnSpPr>
          <p:nvPr/>
        </p:nvCxnSpPr>
        <p:spPr>
          <a:xfrm flipH="1">
            <a:off x="1659751" y="2853603"/>
            <a:ext cx="6921043" cy="114909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2" name="Gerade Verbindung mit Pfeil 11">
            <a:extLst>
              <a:ext uri="{FF2B5EF4-FFF2-40B4-BE49-F238E27FC236}">
                <a16:creationId xmlns:a16="http://schemas.microsoft.com/office/drawing/2014/main" id="{0DE6791E-3461-4041-9C28-BEA811843A3D}"/>
              </a:ext>
            </a:extLst>
          </p:cNvPr>
          <p:cNvCxnSpPr>
            <a:cxnSpLocks/>
          </p:cNvCxnSpPr>
          <p:nvPr/>
        </p:nvCxnSpPr>
        <p:spPr>
          <a:xfrm flipH="1">
            <a:off x="1147864" y="4138119"/>
            <a:ext cx="311285" cy="172766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8435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nodeType="afterEffect">
                                  <p:stCondLst>
                                    <p:cond delay="100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p:bldP spid="7" grpId="1"/>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Barbuchung mit offene Posten</a:t>
            </a:r>
            <a:endParaRPr lang="LID4096" dirty="0"/>
          </a:p>
        </p:txBody>
      </p:sp>
      <p:pic>
        <p:nvPicPr>
          <p:cNvPr id="8" name="Grafik 7">
            <a:extLst>
              <a:ext uri="{FF2B5EF4-FFF2-40B4-BE49-F238E27FC236}">
                <a16:creationId xmlns:a16="http://schemas.microsoft.com/office/drawing/2014/main" id="{5C30FF63-39D2-49B4-BB2C-709FFCB7D95C}"/>
              </a:ext>
            </a:extLst>
          </p:cNvPr>
          <p:cNvPicPr>
            <a:picLocks noChangeAspect="1"/>
          </p:cNvPicPr>
          <p:nvPr/>
        </p:nvPicPr>
        <p:blipFill>
          <a:blip r:embed="rId2"/>
          <a:stretch>
            <a:fillRect/>
          </a:stretch>
        </p:blipFill>
        <p:spPr>
          <a:xfrm>
            <a:off x="865235" y="2081719"/>
            <a:ext cx="7695926" cy="3031077"/>
          </a:xfrm>
          <a:prstGeom prst="rect">
            <a:avLst/>
          </a:prstGeom>
        </p:spPr>
      </p:pic>
      <p:cxnSp>
        <p:nvCxnSpPr>
          <p:cNvPr id="13" name="Gerade Verbindung mit Pfeil 12">
            <a:extLst>
              <a:ext uri="{FF2B5EF4-FFF2-40B4-BE49-F238E27FC236}">
                <a16:creationId xmlns:a16="http://schemas.microsoft.com/office/drawing/2014/main" id="{CB6B7A02-C681-486A-859B-8DFD32F2028F}"/>
              </a:ext>
            </a:extLst>
          </p:cNvPr>
          <p:cNvCxnSpPr>
            <a:cxnSpLocks/>
            <a:stCxn id="14" idx="1"/>
          </p:cNvCxnSpPr>
          <p:nvPr/>
        </p:nvCxnSpPr>
        <p:spPr>
          <a:xfrm flipH="1">
            <a:off x="3754878" y="2015874"/>
            <a:ext cx="4825916" cy="65923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4" name="Textfeld 13">
            <a:extLst>
              <a:ext uri="{FF2B5EF4-FFF2-40B4-BE49-F238E27FC236}">
                <a16:creationId xmlns:a16="http://schemas.microsoft.com/office/drawing/2014/main" id="{C5CFF2F2-AD57-40AF-9739-FC08399E5B82}"/>
              </a:ext>
            </a:extLst>
          </p:cNvPr>
          <p:cNvSpPr txBox="1"/>
          <p:nvPr/>
        </p:nvSpPr>
        <p:spPr>
          <a:xfrm>
            <a:off x="8580794" y="1415709"/>
            <a:ext cx="3305809" cy="1200329"/>
          </a:xfrm>
          <a:prstGeom prst="rect">
            <a:avLst/>
          </a:prstGeom>
          <a:noFill/>
        </p:spPr>
        <p:txBody>
          <a:bodyPr wrap="square" rtlCol="0">
            <a:spAutoFit/>
          </a:bodyPr>
          <a:lstStyle/>
          <a:p>
            <a:r>
              <a:rPr lang="de-DE" dirty="0"/>
              <a:t>Hier wird eingetragen, wer der Barzahler ist. Bei Mitgliedern wird nach Beginn der Eingabe automatisch ausgefüllt.</a:t>
            </a:r>
            <a:endParaRPr lang="LID4096" dirty="0"/>
          </a:p>
        </p:txBody>
      </p:sp>
      <p:sp>
        <p:nvSpPr>
          <p:cNvPr id="15" name="Textfeld 14">
            <a:extLst>
              <a:ext uri="{FF2B5EF4-FFF2-40B4-BE49-F238E27FC236}">
                <a16:creationId xmlns:a16="http://schemas.microsoft.com/office/drawing/2014/main" id="{B69496F9-5A87-460B-B4BD-DF1FC291B4D5}"/>
              </a:ext>
            </a:extLst>
          </p:cNvPr>
          <p:cNvSpPr txBox="1"/>
          <p:nvPr/>
        </p:nvSpPr>
        <p:spPr>
          <a:xfrm>
            <a:off x="8600427" y="2616038"/>
            <a:ext cx="3305809" cy="646331"/>
          </a:xfrm>
          <a:prstGeom prst="rect">
            <a:avLst/>
          </a:prstGeom>
          <a:noFill/>
        </p:spPr>
        <p:txBody>
          <a:bodyPr wrap="square" rtlCol="0">
            <a:spAutoFit/>
          </a:bodyPr>
          <a:lstStyle/>
          <a:p>
            <a:r>
              <a:rPr lang="de-DE" dirty="0"/>
              <a:t>Welche Barkasse wird bebucht und wann erfolgt die Zahlung</a:t>
            </a:r>
            <a:endParaRPr lang="LID4096" dirty="0"/>
          </a:p>
        </p:txBody>
      </p:sp>
      <p:sp>
        <p:nvSpPr>
          <p:cNvPr id="16" name="Textfeld 15">
            <a:extLst>
              <a:ext uri="{FF2B5EF4-FFF2-40B4-BE49-F238E27FC236}">
                <a16:creationId xmlns:a16="http://schemas.microsoft.com/office/drawing/2014/main" id="{B0D9F203-E797-4264-A81D-66B84C4C0F81}"/>
              </a:ext>
            </a:extLst>
          </p:cNvPr>
          <p:cNvSpPr txBox="1"/>
          <p:nvPr/>
        </p:nvSpPr>
        <p:spPr>
          <a:xfrm>
            <a:off x="8600427" y="3286688"/>
            <a:ext cx="3305809" cy="646331"/>
          </a:xfrm>
          <a:prstGeom prst="rect">
            <a:avLst/>
          </a:prstGeom>
          <a:noFill/>
        </p:spPr>
        <p:txBody>
          <a:bodyPr wrap="square" rtlCol="0">
            <a:spAutoFit/>
          </a:bodyPr>
          <a:lstStyle/>
          <a:p>
            <a:r>
              <a:rPr lang="de-DE" dirty="0"/>
              <a:t>Dieser Betrag ist zur Zahlung fällig</a:t>
            </a:r>
            <a:endParaRPr lang="LID4096" dirty="0"/>
          </a:p>
        </p:txBody>
      </p:sp>
      <p:sp>
        <p:nvSpPr>
          <p:cNvPr id="17" name="Textfeld 16">
            <a:extLst>
              <a:ext uri="{FF2B5EF4-FFF2-40B4-BE49-F238E27FC236}">
                <a16:creationId xmlns:a16="http://schemas.microsoft.com/office/drawing/2014/main" id="{B007F652-AE0C-45EC-88EB-B5E51B884BFC}"/>
              </a:ext>
            </a:extLst>
          </p:cNvPr>
          <p:cNvSpPr txBox="1"/>
          <p:nvPr/>
        </p:nvSpPr>
        <p:spPr>
          <a:xfrm>
            <a:off x="8600427" y="3957338"/>
            <a:ext cx="3305809" cy="923330"/>
          </a:xfrm>
          <a:prstGeom prst="rect">
            <a:avLst/>
          </a:prstGeom>
          <a:noFill/>
        </p:spPr>
        <p:txBody>
          <a:bodyPr wrap="square" rtlCol="0">
            <a:spAutoFit/>
          </a:bodyPr>
          <a:lstStyle/>
          <a:p>
            <a:r>
              <a:rPr lang="de-DE" dirty="0"/>
              <a:t>Dieser Betrag wurde in einer früheren Buchung bereits eingezahlt</a:t>
            </a:r>
            <a:endParaRPr lang="LID4096" dirty="0"/>
          </a:p>
        </p:txBody>
      </p:sp>
      <p:sp>
        <p:nvSpPr>
          <p:cNvPr id="18" name="Textfeld 17">
            <a:extLst>
              <a:ext uri="{FF2B5EF4-FFF2-40B4-BE49-F238E27FC236}">
                <a16:creationId xmlns:a16="http://schemas.microsoft.com/office/drawing/2014/main" id="{5596EF2C-1DD6-44E5-8B7E-F2DDD0519CAB}"/>
              </a:ext>
            </a:extLst>
          </p:cNvPr>
          <p:cNvSpPr txBox="1"/>
          <p:nvPr/>
        </p:nvSpPr>
        <p:spPr>
          <a:xfrm>
            <a:off x="8600426" y="4880668"/>
            <a:ext cx="3305809" cy="369332"/>
          </a:xfrm>
          <a:prstGeom prst="rect">
            <a:avLst/>
          </a:prstGeom>
          <a:noFill/>
        </p:spPr>
        <p:txBody>
          <a:bodyPr wrap="square" rtlCol="0">
            <a:spAutoFit/>
          </a:bodyPr>
          <a:lstStyle/>
          <a:p>
            <a:r>
              <a:rPr lang="de-DE" dirty="0"/>
              <a:t>Buchungsbetrag dieser Buchung</a:t>
            </a:r>
            <a:endParaRPr lang="LID4096" dirty="0"/>
          </a:p>
        </p:txBody>
      </p:sp>
      <p:sp>
        <p:nvSpPr>
          <p:cNvPr id="19" name="Textfeld 18">
            <a:extLst>
              <a:ext uri="{FF2B5EF4-FFF2-40B4-BE49-F238E27FC236}">
                <a16:creationId xmlns:a16="http://schemas.microsoft.com/office/drawing/2014/main" id="{447CB8A2-3257-45AC-9ADC-36C5DB7478B2}"/>
              </a:ext>
            </a:extLst>
          </p:cNvPr>
          <p:cNvSpPr txBox="1"/>
          <p:nvPr/>
        </p:nvSpPr>
        <p:spPr>
          <a:xfrm>
            <a:off x="8600425" y="5342333"/>
            <a:ext cx="3305809" cy="369332"/>
          </a:xfrm>
          <a:prstGeom prst="rect">
            <a:avLst/>
          </a:prstGeom>
          <a:noFill/>
        </p:spPr>
        <p:txBody>
          <a:bodyPr wrap="square" rtlCol="0">
            <a:spAutoFit/>
          </a:bodyPr>
          <a:lstStyle/>
          <a:p>
            <a:r>
              <a:rPr lang="de-DE" dirty="0"/>
              <a:t>Buchungstext</a:t>
            </a:r>
            <a:endParaRPr lang="LID4096" dirty="0"/>
          </a:p>
        </p:txBody>
      </p:sp>
      <p:sp>
        <p:nvSpPr>
          <p:cNvPr id="20" name="Textfeld 19">
            <a:extLst>
              <a:ext uri="{FF2B5EF4-FFF2-40B4-BE49-F238E27FC236}">
                <a16:creationId xmlns:a16="http://schemas.microsoft.com/office/drawing/2014/main" id="{BE3C52AE-2E5A-49EA-91EA-FE291362B7A6}"/>
              </a:ext>
            </a:extLst>
          </p:cNvPr>
          <p:cNvSpPr txBox="1"/>
          <p:nvPr/>
        </p:nvSpPr>
        <p:spPr>
          <a:xfrm>
            <a:off x="8600425" y="5674044"/>
            <a:ext cx="3305809" cy="369332"/>
          </a:xfrm>
          <a:prstGeom prst="rect">
            <a:avLst/>
          </a:prstGeom>
          <a:noFill/>
        </p:spPr>
        <p:txBody>
          <a:bodyPr wrap="square" rtlCol="0">
            <a:spAutoFit/>
          </a:bodyPr>
          <a:lstStyle/>
          <a:p>
            <a:r>
              <a:rPr lang="de-DE" dirty="0"/>
              <a:t>EA-Stelle, Sparte, Projekt</a:t>
            </a:r>
            <a:endParaRPr lang="LID4096" dirty="0"/>
          </a:p>
        </p:txBody>
      </p:sp>
      <p:sp>
        <p:nvSpPr>
          <p:cNvPr id="21" name="Textfeld 20">
            <a:extLst>
              <a:ext uri="{FF2B5EF4-FFF2-40B4-BE49-F238E27FC236}">
                <a16:creationId xmlns:a16="http://schemas.microsoft.com/office/drawing/2014/main" id="{C2C93028-FB4F-4E54-A771-674CA24B0189}"/>
              </a:ext>
            </a:extLst>
          </p:cNvPr>
          <p:cNvSpPr txBox="1"/>
          <p:nvPr/>
        </p:nvSpPr>
        <p:spPr>
          <a:xfrm>
            <a:off x="8600425" y="5957196"/>
            <a:ext cx="3305809" cy="923330"/>
          </a:xfrm>
          <a:prstGeom prst="rect">
            <a:avLst/>
          </a:prstGeom>
          <a:noFill/>
        </p:spPr>
        <p:txBody>
          <a:bodyPr wrap="square" rtlCol="0">
            <a:spAutoFit/>
          </a:bodyPr>
          <a:lstStyle/>
          <a:p>
            <a:r>
              <a:rPr lang="de-DE" dirty="0"/>
              <a:t>Bei gebuchter Belegablage kann hier der Beleg mitangegeben werden</a:t>
            </a:r>
            <a:endParaRPr lang="LID4096" dirty="0"/>
          </a:p>
        </p:txBody>
      </p:sp>
      <p:cxnSp>
        <p:nvCxnSpPr>
          <p:cNvPr id="22" name="Gerade Verbindung mit Pfeil 21">
            <a:extLst>
              <a:ext uri="{FF2B5EF4-FFF2-40B4-BE49-F238E27FC236}">
                <a16:creationId xmlns:a16="http://schemas.microsoft.com/office/drawing/2014/main" id="{2B096CD2-F176-430C-8921-880D4DA7AAFB}"/>
              </a:ext>
            </a:extLst>
          </p:cNvPr>
          <p:cNvCxnSpPr>
            <a:cxnSpLocks/>
            <a:stCxn id="15" idx="1"/>
          </p:cNvCxnSpPr>
          <p:nvPr/>
        </p:nvCxnSpPr>
        <p:spPr>
          <a:xfrm flipH="1" flipV="1">
            <a:off x="3907279" y="2827506"/>
            <a:ext cx="4693148" cy="111698"/>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23" name="Gerade Verbindung mit Pfeil 22">
            <a:extLst>
              <a:ext uri="{FF2B5EF4-FFF2-40B4-BE49-F238E27FC236}">
                <a16:creationId xmlns:a16="http://schemas.microsoft.com/office/drawing/2014/main" id="{667E7805-AE77-42D5-AD88-BB6B1ADF78FE}"/>
              </a:ext>
            </a:extLst>
          </p:cNvPr>
          <p:cNvCxnSpPr>
            <a:cxnSpLocks/>
            <a:stCxn id="16" idx="1"/>
          </p:cNvCxnSpPr>
          <p:nvPr/>
        </p:nvCxnSpPr>
        <p:spPr>
          <a:xfrm flipH="1" flipV="1">
            <a:off x="2587557" y="3104505"/>
            <a:ext cx="6012870" cy="50534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24" name="Gerade Verbindung mit Pfeil 23">
            <a:extLst>
              <a:ext uri="{FF2B5EF4-FFF2-40B4-BE49-F238E27FC236}">
                <a16:creationId xmlns:a16="http://schemas.microsoft.com/office/drawing/2014/main" id="{688B4F58-9E71-4113-80AB-D1315DEEE440}"/>
              </a:ext>
            </a:extLst>
          </p:cNvPr>
          <p:cNvCxnSpPr>
            <a:cxnSpLocks/>
            <a:stCxn id="17" idx="1"/>
          </p:cNvCxnSpPr>
          <p:nvPr/>
        </p:nvCxnSpPr>
        <p:spPr>
          <a:xfrm flipH="1" flipV="1">
            <a:off x="3907278" y="3175491"/>
            <a:ext cx="4693149" cy="124351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25" name="Gerade Verbindung mit Pfeil 24">
            <a:extLst>
              <a:ext uri="{FF2B5EF4-FFF2-40B4-BE49-F238E27FC236}">
                <a16:creationId xmlns:a16="http://schemas.microsoft.com/office/drawing/2014/main" id="{3EEE696A-6550-4869-AA6B-0A53DA80A518}"/>
              </a:ext>
            </a:extLst>
          </p:cNvPr>
          <p:cNvCxnSpPr>
            <a:cxnSpLocks/>
            <a:stCxn id="20" idx="1"/>
          </p:cNvCxnSpPr>
          <p:nvPr/>
        </p:nvCxnSpPr>
        <p:spPr>
          <a:xfrm flipH="1" flipV="1">
            <a:off x="3786716" y="3933019"/>
            <a:ext cx="4813709" cy="1925691"/>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26" name="Gerade Verbindung mit Pfeil 25">
            <a:extLst>
              <a:ext uri="{FF2B5EF4-FFF2-40B4-BE49-F238E27FC236}">
                <a16:creationId xmlns:a16="http://schemas.microsoft.com/office/drawing/2014/main" id="{E0A83BD1-9495-49ED-B569-3FAAE01F97F7}"/>
              </a:ext>
            </a:extLst>
          </p:cNvPr>
          <p:cNvCxnSpPr>
            <a:cxnSpLocks/>
            <a:stCxn id="18" idx="1"/>
          </p:cNvCxnSpPr>
          <p:nvPr/>
        </p:nvCxnSpPr>
        <p:spPr>
          <a:xfrm flipH="1" flipV="1">
            <a:off x="5904689" y="3194355"/>
            <a:ext cx="2695737" cy="187097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27" name="Gerade Verbindung mit Pfeil 26">
            <a:extLst>
              <a:ext uri="{FF2B5EF4-FFF2-40B4-BE49-F238E27FC236}">
                <a16:creationId xmlns:a16="http://schemas.microsoft.com/office/drawing/2014/main" id="{B57E3F7E-1162-429A-91C3-2C2668A777DA}"/>
              </a:ext>
            </a:extLst>
          </p:cNvPr>
          <p:cNvCxnSpPr>
            <a:cxnSpLocks/>
            <a:stCxn id="21" idx="1"/>
          </p:cNvCxnSpPr>
          <p:nvPr/>
        </p:nvCxnSpPr>
        <p:spPr>
          <a:xfrm flipH="1" flipV="1">
            <a:off x="8093413" y="3816367"/>
            <a:ext cx="507012" cy="2602494"/>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39" name="Gerade Verbindung mit Pfeil 38">
            <a:extLst>
              <a:ext uri="{FF2B5EF4-FFF2-40B4-BE49-F238E27FC236}">
                <a16:creationId xmlns:a16="http://schemas.microsoft.com/office/drawing/2014/main" id="{19E679BD-013E-48C4-A144-A695FF313C33}"/>
              </a:ext>
            </a:extLst>
          </p:cNvPr>
          <p:cNvCxnSpPr>
            <a:cxnSpLocks/>
            <a:stCxn id="19" idx="1"/>
          </p:cNvCxnSpPr>
          <p:nvPr/>
        </p:nvCxnSpPr>
        <p:spPr>
          <a:xfrm flipH="1" flipV="1">
            <a:off x="4098588" y="3403340"/>
            <a:ext cx="4501837" cy="212365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42" name="Textfeld 41">
            <a:extLst>
              <a:ext uri="{FF2B5EF4-FFF2-40B4-BE49-F238E27FC236}">
                <a16:creationId xmlns:a16="http://schemas.microsoft.com/office/drawing/2014/main" id="{26335D5F-1095-435A-9476-0E80377E979A}"/>
              </a:ext>
            </a:extLst>
          </p:cNvPr>
          <p:cNvSpPr txBox="1"/>
          <p:nvPr/>
        </p:nvSpPr>
        <p:spPr>
          <a:xfrm>
            <a:off x="3368574" y="5766417"/>
            <a:ext cx="3305809" cy="369332"/>
          </a:xfrm>
          <a:prstGeom prst="rect">
            <a:avLst/>
          </a:prstGeom>
          <a:noFill/>
        </p:spPr>
        <p:txBody>
          <a:bodyPr wrap="square" rtlCol="0">
            <a:spAutoFit/>
          </a:bodyPr>
          <a:lstStyle/>
          <a:p>
            <a:r>
              <a:rPr lang="de-DE" dirty="0"/>
              <a:t>Buchung erstellen</a:t>
            </a:r>
            <a:endParaRPr lang="LID4096" dirty="0"/>
          </a:p>
        </p:txBody>
      </p:sp>
      <p:cxnSp>
        <p:nvCxnSpPr>
          <p:cNvPr id="43" name="Gerade Verbindung mit Pfeil 42">
            <a:extLst>
              <a:ext uri="{FF2B5EF4-FFF2-40B4-BE49-F238E27FC236}">
                <a16:creationId xmlns:a16="http://schemas.microsoft.com/office/drawing/2014/main" id="{F9A58FD8-0EDD-4B6E-98E4-EA9108C2B630}"/>
              </a:ext>
            </a:extLst>
          </p:cNvPr>
          <p:cNvCxnSpPr>
            <a:cxnSpLocks/>
            <a:stCxn id="42" idx="1"/>
          </p:cNvCxnSpPr>
          <p:nvPr/>
        </p:nvCxnSpPr>
        <p:spPr>
          <a:xfrm flipH="1" flipV="1">
            <a:off x="1724370" y="4980562"/>
            <a:ext cx="1644204" cy="970521"/>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pslz="http://schemas.microsoft.com/office/powerpoint/2016/slidezoom">
        <mc:Choice Requires="pslz">
          <p:graphicFrame>
            <p:nvGraphicFramePr>
              <p:cNvPr id="28" name="Folienzoom 27">
                <a:extLst>
                  <a:ext uri="{FF2B5EF4-FFF2-40B4-BE49-F238E27FC236}">
                    <a16:creationId xmlns:a16="http://schemas.microsoft.com/office/drawing/2014/main" id="{2A04AC7A-24ED-47E6-99F8-3573740B33BA}"/>
                  </a:ext>
                </a:extLst>
              </p:cNvPr>
              <p:cNvGraphicFramePr>
                <a:graphicFrameLocks noChangeAspect="1"/>
              </p:cNvGraphicFramePr>
              <p:nvPr>
                <p:extLst>
                  <p:ext uri="{D42A27DB-BD31-4B8C-83A1-F6EECF244321}">
                    <p14:modId xmlns:p14="http://schemas.microsoft.com/office/powerpoint/2010/main" val="1586632108"/>
                  </p:ext>
                </p:extLst>
              </p:nvPr>
            </p:nvGraphicFramePr>
            <p:xfrm>
              <a:off x="8453334" y="4641235"/>
              <a:ext cx="3048000" cy="1714500"/>
            </p:xfrm>
            <a:graphic>
              <a:graphicData uri="http://schemas.microsoft.com/office/powerpoint/2016/slidezoom">
                <pslz:sldZm>
                  <pslz:sldZmObj sldId="331" cId="2425694364">
                    <pslz:zmPr id="{03FB4827-967E-4A96-92A9-5B92D69D986B}"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28" name="Folienzoom 27">
                <a:extLst>
                  <a:ext uri="{FF2B5EF4-FFF2-40B4-BE49-F238E27FC236}">
                    <a16:creationId xmlns:a16="http://schemas.microsoft.com/office/drawing/2014/main" id="{2A04AC7A-24ED-47E6-99F8-3573740B33BA}"/>
                  </a:ext>
                </a:extLst>
              </p:cNvPr>
              <p:cNvPicPr>
                <a:picLocks noGrp="1" noRot="1" noChangeAspect="1" noMove="1" noResize="1" noEditPoints="1" noAdjustHandles="1" noChangeArrowheads="1" noChangeShapeType="1"/>
              </p:cNvPicPr>
              <p:nvPr/>
            </p:nvPicPr>
            <p:blipFill>
              <a:blip r:embed="rId4"/>
              <a:stretch>
                <a:fillRect/>
              </a:stretch>
            </p:blipFill>
            <p:spPr>
              <a:xfrm>
                <a:off x="8453334" y="4641235"/>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72614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2"/>
                                        </p:tgtEl>
                                      </p:cBhvr>
                                    </p:animEffect>
                                    <p:set>
                                      <p:cBhvr>
                                        <p:cTn id="30" dur="1" fill="hold">
                                          <p:stCondLst>
                                            <p:cond delay="499"/>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3"/>
                                        </p:tgtEl>
                                      </p:cBhvr>
                                    </p:animEffect>
                                    <p:set>
                                      <p:cBhvr>
                                        <p:cTn id="44" dur="1" fill="hold">
                                          <p:stCondLst>
                                            <p:cond delay="499"/>
                                          </p:stCondLst>
                                        </p:cTn>
                                        <p:tgtEl>
                                          <p:spTgt spid="2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4"/>
                                        </p:tgtEl>
                                      </p:cBhvr>
                                    </p:animEffect>
                                    <p:set>
                                      <p:cBhvr>
                                        <p:cTn id="58" dur="1" fill="hold">
                                          <p:stCondLst>
                                            <p:cond delay="499"/>
                                          </p:stCondLst>
                                        </p:cTn>
                                        <p:tgtEl>
                                          <p:spTgt spid="2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6"/>
                                        </p:tgtEl>
                                      </p:cBhvr>
                                    </p:animEffect>
                                    <p:set>
                                      <p:cBhvr>
                                        <p:cTn id="72" dur="1" fill="hold">
                                          <p:stCondLst>
                                            <p:cond delay="499"/>
                                          </p:stCondLst>
                                        </p:cTn>
                                        <p:tgtEl>
                                          <p:spTgt spid="2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5"/>
                                        </p:tgtEl>
                                      </p:cBhvr>
                                    </p:animEffect>
                                    <p:set>
                                      <p:cBhvr>
                                        <p:cTn id="86" dur="1" fill="hold">
                                          <p:stCondLst>
                                            <p:cond delay="499"/>
                                          </p:stCondLst>
                                        </p:cTn>
                                        <p:tgtEl>
                                          <p:spTgt spid="2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39"/>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19"/>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1"/>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500"/>
                                        <p:tgtEl>
                                          <p:spTgt spid="27"/>
                                        </p:tgtEl>
                                      </p:cBhvr>
                                    </p:animEffect>
                                    <p:set>
                                      <p:cBhvr>
                                        <p:cTn id="109" dur="1" fill="hold">
                                          <p:stCondLst>
                                            <p:cond delay="499"/>
                                          </p:stCondLst>
                                        </p:cTn>
                                        <p:tgtEl>
                                          <p:spTgt spid="27"/>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21"/>
                                        </p:tgtEl>
                                      </p:cBhvr>
                                    </p:animEffect>
                                    <p:set>
                                      <p:cBhvr>
                                        <p:cTn id="112" dur="1" fill="hold">
                                          <p:stCondLst>
                                            <p:cond delay="499"/>
                                          </p:stCondLst>
                                        </p:cTn>
                                        <p:tgtEl>
                                          <p:spTgt spid="21"/>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43"/>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4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nodeType="clickEffect">
                                  <p:stCondLst>
                                    <p:cond delay="0"/>
                                  </p:stCondLst>
                                  <p:childTnLst>
                                    <p:animEffect transition="out" filter="fade">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42" grpId="0"/>
      <p:bldP spid="42" grpId="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sz="3200" dirty="0"/>
              <a:t>Giro ohne offene Posten voller Betrag</a:t>
            </a:r>
            <a:endParaRPr lang="LID4096" sz="3200" dirty="0"/>
          </a:p>
        </p:txBody>
      </p:sp>
      <p:sp>
        <p:nvSpPr>
          <p:cNvPr id="3" name="Inhaltsplatzhalter 2">
            <a:extLst>
              <a:ext uri="{FF2B5EF4-FFF2-40B4-BE49-F238E27FC236}">
                <a16:creationId xmlns:a16="http://schemas.microsoft.com/office/drawing/2014/main" id="{612E3C9C-2921-45B1-A62C-21CE64F9E69E}"/>
              </a:ext>
            </a:extLst>
          </p:cNvPr>
          <p:cNvSpPr>
            <a:spLocks noGrp="1"/>
          </p:cNvSpPr>
          <p:nvPr>
            <p:ph idx="1"/>
          </p:nvPr>
        </p:nvSpPr>
        <p:spPr>
          <a:xfrm>
            <a:off x="838200" y="1437335"/>
            <a:ext cx="10515600" cy="5240090"/>
          </a:xfrm>
        </p:spPr>
        <p:txBody>
          <a:bodyPr>
            <a:normAutofit/>
          </a:bodyPr>
          <a:lstStyle/>
          <a:p>
            <a:pPr marL="0" indent="0">
              <a:buNone/>
            </a:pPr>
            <a:r>
              <a:rPr lang="de-DE" dirty="0"/>
              <a:t>Die betrifft alle Kontoumsätze, die nicht über das Onlinebanking in Netxp-Verein erstellt wurden. Beispielsweise wird eine Lastschrift gegen das Vereinskonto gezogen.</a:t>
            </a:r>
          </a:p>
          <a:p>
            <a:pPr marL="0" indent="0">
              <a:buNone/>
            </a:pPr>
            <a:endParaRPr lang="de-DE" dirty="0"/>
          </a:p>
          <a:p>
            <a:pPr marL="0" indent="0">
              <a:buNone/>
            </a:pPr>
            <a:r>
              <a:rPr lang="de-DE" dirty="0"/>
              <a:t>Voraussetzungen:</a:t>
            </a:r>
          </a:p>
          <a:p>
            <a:r>
              <a:rPr lang="de-DE" dirty="0"/>
              <a:t>Eingerichteter Bankzugang:</a:t>
            </a:r>
            <a:br>
              <a:rPr lang="de-DE" dirty="0"/>
            </a:br>
            <a:r>
              <a:rPr lang="de-DE" dirty="0"/>
              <a:t>Finanzdaten → Konten ↓ Bankzugang anlegen</a:t>
            </a:r>
          </a:p>
          <a:p>
            <a:r>
              <a:rPr lang="de-DE" dirty="0"/>
              <a:t>Angelegtes Konto unter Finanzdaten → Konten</a:t>
            </a:r>
          </a:p>
          <a:p>
            <a:r>
              <a:rPr lang="de-DE" dirty="0"/>
              <a:t>Abgeholte Kontoumsätze</a:t>
            </a:r>
          </a:p>
          <a:p>
            <a:pPr marL="0" indent="0">
              <a:buNone/>
            </a:pPr>
            <a:endParaRPr lang="de-DE" dirty="0"/>
          </a:p>
        </p:txBody>
      </p:sp>
    </p:spTree>
    <p:extLst>
      <p:ext uri="{BB962C8B-B14F-4D97-AF65-F5344CB8AC3E}">
        <p14:creationId xmlns:p14="http://schemas.microsoft.com/office/powerpoint/2010/main" val="334084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sz="3200" dirty="0"/>
              <a:t>Giro ohne offene Posten voller Betrag</a:t>
            </a:r>
            <a:endParaRPr lang="LID4096" sz="3200" dirty="0"/>
          </a:p>
        </p:txBody>
      </p:sp>
      <p:pic>
        <p:nvPicPr>
          <p:cNvPr id="4" name="Grafik 3">
            <a:extLst>
              <a:ext uri="{FF2B5EF4-FFF2-40B4-BE49-F238E27FC236}">
                <a16:creationId xmlns:a16="http://schemas.microsoft.com/office/drawing/2014/main" id="{A0BE30C5-136A-4651-9488-3B830CC6F437}"/>
              </a:ext>
            </a:extLst>
          </p:cNvPr>
          <p:cNvPicPr>
            <a:picLocks noChangeAspect="1"/>
          </p:cNvPicPr>
          <p:nvPr/>
        </p:nvPicPr>
        <p:blipFill>
          <a:blip r:embed="rId2"/>
          <a:stretch>
            <a:fillRect/>
          </a:stretch>
        </p:blipFill>
        <p:spPr>
          <a:xfrm>
            <a:off x="838200" y="1643172"/>
            <a:ext cx="7327765" cy="4849703"/>
          </a:xfrm>
          <a:prstGeom prst="rect">
            <a:avLst/>
          </a:prstGeom>
        </p:spPr>
      </p:pic>
      <p:sp>
        <p:nvSpPr>
          <p:cNvPr id="5" name="Textfeld 4">
            <a:extLst>
              <a:ext uri="{FF2B5EF4-FFF2-40B4-BE49-F238E27FC236}">
                <a16:creationId xmlns:a16="http://schemas.microsoft.com/office/drawing/2014/main" id="{A60DF104-6A2A-430D-83D0-14AF51F6048C}"/>
              </a:ext>
            </a:extLst>
          </p:cNvPr>
          <p:cNvSpPr txBox="1"/>
          <p:nvPr/>
        </p:nvSpPr>
        <p:spPr>
          <a:xfrm>
            <a:off x="8418286" y="1356013"/>
            <a:ext cx="3566191" cy="923330"/>
          </a:xfrm>
          <a:prstGeom prst="rect">
            <a:avLst/>
          </a:prstGeom>
          <a:noFill/>
        </p:spPr>
        <p:txBody>
          <a:bodyPr wrap="square" rtlCol="0">
            <a:spAutoFit/>
          </a:bodyPr>
          <a:lstStyle/>
          <a:p>
            <a:r>
              <a:rPr lang="de-DE" dirty="0"/>
              <a:t>Zu buchenden Umsatz markieren und auf „Verbuchen“ klicken oder doppelklicken</a:t>
            </a:r>
            <a:endParaRPr lang="LID4096" dirty="0"/>
          </a:p>
        </p:txBody>
      </p:sp>
      <p:cxnSp>
        <p:nvCxnSpPr>
          <p:cNvPr id="6" name="Gerade Verbindung mit Pfeil 5">
            <a:extLst>
              <a:ext uri="{FF2B5EF4-FFF2-40B4-BE49-F238E27FC236}">
                <a16:creationId xmlns:a16="http://schemas.microsoft.com/office/drawing/2014/main" id="{7DDDB5B7-7512-487D-823C-86E33C50C362}"/>
              </a:ext>
            </a:extLst>
          </p:cNvPr>
          <p:cNvCxnSpPr>
            <a:cxnSpLocks/>
            <a:stCxn id="5" idx="1"/>
          </p:cNvCxnSpPr>
          <p:nvPr/>
        </p:nvCxnSpPr>
        <p:spPr>
          <a:xfrm flipH="1">
            <a:off x="1449422" y="1817678"/>
            <a:ext cx="6968864" cy="2073386"/>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9" name="Gerade Verbindung mit Pfeil 8">
            <a:extLst>
              <a:ext uri="{FF2B5EF4-FFF2-40B4-BE49-F238E27FC236}">
                <a16:creationId xmlns:a16="http://schemas.microsoft.com/office/drawing/2014/main" id="{851C4CAE-BACE-4BFB-973F-AC73E868E8A5}"/>
              </a:ext>
            </a:extLst>
          </p:cNvPr>
          <p:cNvCxnSpPr>
            <a:cxnSpLocks/>
          </p:cNvCxnSpPr>
          <p:nvPr/>
        </p:nvCxnSpPr>
        <p:spPr>
          <a:xfrm flipH="1">
            <a:off x="1264596" y="4043464"/>
            <a:ext cx="262647" cy="2073386"/>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1485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150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DE0FC4-B3D2-407F-B692-3FCE596E10B3}"/>
              </a:ext>
            </a:extLst>
          </p:cNvPr>
          <p:cNvSpPr>
            <a:spLocks noGrp="1"/>
          </p:cNvSpPr>
          <p:nvPr>
            <p:ph type="title"/>
          </p:nvPr>
        </p:nvSpPr>
        <p:spPr/>
        <p:txBody>
          <a:bodyPr/>
          <a:lstStyle/>
          <a:p>
            <a:r>
              <a:rPr lang="de-DE" dirty="0"/>
              <a:t>Was sind EA Stellen</a:t>
            </a:r>
            <a:endParaRPr lang="LID4096" dirty="0"/>
          </a:p>
        </p:txBody>
      </p:sp>
      <p:sp>
        <p:nvSpPr>
          <p:cNvPr id="3" name="Inhaltsplatzhalter 2">
            <a:extLst>
              <a:ext uri="{FF2B5EF4-FFF2-40B4-BE49-F238E27FC236}">
                <a16:creationId xmlns:a16="http://schemas.microsoft.com/office/drawing/2014/main" id="{6D7981CF-320E-417A-9EB1-CC3A6997AFCA}"/>
              </a:ext>
            </a:extLst>
          </p:cNvPr>
          <p:cNvSpPr>
            <a:spLocks noGrp="1"/>
          </p:cNvSpPr>
          <p:nvPr>
            <p:ph idx="1"/>
          </p:nvPr>
        </p:nvSpPr>
        <p:spPr>
          <a:xfrm>
            <a:off x="838200" y="1437335"/>
            <a:ext cx="10515600" cy="4806448"/>
          </a:xfrm>
        </p:spPr>
        <p:txBody>
          <a:bodyPr>
            <a:normAutofit fontScale="92500" lnSpcReduction="10000"/>
          </a:bodyPr>
          <a:lstStyle/>
          <a:p>
            <a:pPr marL="0" indent="0">
              <a:buNone/>
            </a:pPr>
            <a:r>
              <a:rPr lang="de-DE" dirty="0"/>
              <a:t>Einnahme oder Ausgabestellen sind der Interne Kontenrahmen des Vereins. Gestern haben wir diesen kennengelernt und wissen, was die einzelnen Bereiche darstellen. Wir kennen den:</a:t>
            </a:r>
          </a:p>
          <a:p>
            <a:pPr>
              <a:buFontTx/>
              <a:buChar char="-"/>
            </a:pPr>
            <a:r>
              <a:rPr lang="de-DE" sz="2400" dirty="0"/>
              <a:t>Ideellen Bereich</a:t>
            </a:r>
          </a:p>
          <a:p>
            <a:pPr>
              <a:buFontTx/>
              <a:buChar char="-"/>
            </a:pPr>
            <a:r>
              <a:rPr lang="de-DE" sz="2400" dirty="0"/>
              <a:t>Die Vermögensverwaltung</a:t>
            </a:r>
          </a:p>
          <a:p>
            <a:pPr>
              <a:buFontTx/>
              <a:buChar char="-"/>
            </a:pPr>
            <a:r>
              <a:rPr lang="de-DE" sz="2400" dirty="0"/>
              <a:t>Den oder Die Zweckbetriebe</a:t>
            </a:r>
          </a:p>
          <a:p>
            <a:pPr>
              <a:buFontTx/>
              <a:buChar char="-"/>
            </a:pPr>
            <a:r>
              <a:rPr lang="de-DE" sz="2400" dirty="0"/>
              <a:t>Den oder Die wirtschaftlichen Geschäftsbetriebe</a:t>
            </a:r>
          </a:p>
          <a:p>
            <a:pPr marL="0" indent="0">
              <a:buNone/>
            </a:pPr>
            <a:r>
              <a:rPr lang="de-DE" dirty="0"/>
              <a:t>Der Kontenrahmen ist frei konfigurierbar und sollte nach den Vereinsbedürfnissen eingerichtet werden. Sie müssen damit klarkommen, nicht der Steuerberater oder das Finanzamt.</a:t>
            </a:r>
          </a:p>
          <a:p>
            <a:pPr marL="0" indent="0">
              <a:buNone/>
            </a:pPr>
            <a:r>
              <a:rPr lang="de-DE" dirty="0"/>
              <a:t>In Netxp-Verein sind die EA-Stellen hierarchisch aufgebaut. Kategorien dienen der Strukturierung, EA-Stellen sind die „Container“ für die Buchungen</a:t>
            </a:r>
          </a:p>
        </p:txBody>
      </p:sp>
      <mc:AlternateContent xmlns:mc="http://schemas.openxmlformats.org/markup-compatibility/2006" xmlns:pslz="http://schemas.microsoft.com/office/powerpoint/2016/slidezoom">
        <mc:Choice Requires="pslz">
          <p:graphicFrame>
            <p:nvGraphicFramePr>
              <p:cNvPr id="5" name="Folienzoom 4">
                <a:extLst>
                  <a:ext uri="{FF2B5EF4-FFF2-40B4-BE49-F238E27FC236}">
                    <a16:creationId xmlns:a16="http://schemas.microsoft.com/office/drawing/2014/main" id="{4230C33E-D96E-410E-B3F9-ADFDDA13D989}"/>
                  </a:ext>
                </a:extLst>
              </p:cNvPr>
              <p:cNvGraphicFramePr>
                <a:graphicFrameLocks noChangeAspect="1"/>
              </p:cNvGraphicFramePr>
              <p:nvPr>
                <p:extLst>
                  <p:ext uri="{D42A27DB-BD31-4B8C-83A1-F6EECF244321}">
                    <p14:modId xmlns:p14="http://schemas.microsoft.com/office/powerpoint/2010/main" val="707714436"/>
                  </p:ext>
                </p:extLst>
              </p:nvPr>
            </p:nvGraphicFramePr>
            <p:xfrm>
              <a:off x="8589818" y="4736220"/>
              <a:ext cx="3048000" cy="1714500"/>
            </p:xfrm>
            <a:graphic>
              <a:graphicData uri="http://schemas.microsoft.com/office/powerpoint/2016/slidezoom">
                <pslz:sldZm>
                  <pslz:sldZmObj sldId="261" cId="3363909581">
                    <pslz:zmPr id="{CAE75E8D-341C-4775-AC63-EC785A1005BF}" returnToParent="0"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Folienzoom 4">
                <a:extLst>
                  <a:ext uri="{FF2B5EF4-FFF2-40B4-BE49-F238E27FC236}">
                    <a16:creationId xmlns:a16="http://schemas.microsoft.com/office/drawing/2014/main" id="{4230C33E-D96E-410E-B3F9-ADFDDA13D989}"/>
                  </a:ext>
                </a:extLst>
              </p:cNvPr>
              <p:cNvPicPr>
                <a:picLocks noGrp="1" noRot="1" noChangeAspect="1" noMove="1" noResize="1" noEditPoints="1" noAdjustHandles="1" noChangeArrowheads="1" noChangeShapeType="1"/>
              </p:cNvPicPr>
              <p:nvPr/>
            </p:nvPicPr>
            <p:blipFill>
              <a:blip r:embed="rId3"/>
              <a:stretch>
                <a:fillRect/>
              </a:stretch>
            </p:blipFill>
            <p:spPr>
              <a:xfrm>
                <a:off x="8589818" y="4736220"/>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83197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iterate type="lt">
                                    <p:tmAbs val="0"/>
                                  </p:iterate>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sz="3200" dirty="0"/>
              <a:t>Giro ohne offene Posten voller Betrag</a:t>
            </a:r>
            <a:endParaRPr lang="LID4096" sz="3200" dirty="0"/>
          </a:p>
        </p:txBody>
      </p:sp>
      <p:pic>
        <p:nvPicPr>
          <p:cNvPr id="7" name="Grafik 6">
            <a:extLst>
              <a:ext uri="{FF2B5EF4-FFF2-40B4-BE49-F238E27FC236}">
                <a16:creationId xmlns:a16="http://schemas.microsoft.com/office/drawing/2014/main" id="{B6F2E7F1-88C5-4E43-A1C4-8A0777FDE2D4}"/>
              </a:ext>
            </a:extLst>
          </p:cNvPr>
          <p:cNvPicPr>
            <a:picLocks noChangeAspect="1"/>
          </p:cNvPicPr>
          <p:nvPr/>
        </p:nvPicPr>
        <p:blipFill>
          <a:blip r:embed="rId2"/>
          <a:stretch>
            <a:fillRect/>
          </a:stretch>
        </p:blipFill>
        <p:spPr>
          <a:xfrm>
            <a:off x="838200" y="1479054"/>
            <a:ext cx="5937775" cy="4931922"/>
          </a:xfrm>
          <a:prstGeom prst="rect">
            <a:avLst/>
          </a:prstGeom>
        </p:spPr>
      </p:pic>
      <p:sp>
        <p:nvSpPr>
          <p:cNvPr id="8" name="Textfeld 7">
            <a:extLst>
              <a:ext uri="{FF2B5EF4-FFF2-40B4-BE49-F238E27FC236}">
                <a16:creationId xmlns:a16="http://schemas.microsoft.com/office/drawing/2014/main" id="{8C76B92F-615C-4494-97DB-3345AF70D545}"/>
              </a:ext>
            </a:extLst>
          </p:cNvPr>
          <p:cNvSpPr txBox="1"/>
          <p:nvPr/>
        </p:nvSpPr>
        <p:spPr>
          <a:xfrm>
            <a:off x="7334655" y="1362737"/>
            <a:ext cx="4679005" cy="923330"/>
          </a:xfrm>
          <a:prstGeom prst="rect">
            <a:avLst/>
          </a:prstGeom>
          <a:noFill/>
        </p:spPr>
        <p:txBody>
          <a:bodyPr wrap="square" rtlCol="0">
            <a:spAutoFit/>
          </a:bodyPr>
          <a:lstStyle/>
          <a:p>
            <a:r>
              <a:rPr lang="de-DE" dirty="0"/>
              <a:t>Mit dieser Option werden alle Felder des Kontoumsatzes angezeigt, dies ist aber normalerweise nicht nötig</a:t>
            </a:r>
            <a:endParaRPr lang="LID4096" dirty="0"/>
          </a:p>
        </p:txBody>
      </p:sp>
      <p:cxnSp>
        <p:nvCxnSpPr>
          <p:cNvPr id="10" name="Gerade Verbindung mit Pfeil 9">
            <a:extLst>
              <a:ext uri="{FF2B5EF4-FFF2-40B4-BE49-F238E27FC236}">
                <a16:creationId xmlns:a16="http://schemas.microsoft.com/office/drawing/2014/main" id="{6F0A238C-A2A5-486A-82EA-C57B061E49ED}"/>
              </a:ext>
            </a:extLst>
          </p:cNvPr>
          <p:cNvCxnSpPr>
            <a:cxnSpLocks/>
            <a:stCxn id="8" idx="1"/>
          </p:cNvCxnSpPr>
          <p:nvPr/>
        </p:nvCxnSpPr>
        <p:spPr>
          <a:xfrm flipH="1">
            <a:off x="1245141" y="1824402"/>
            <a:ext cx="6089514" cy="184666"/>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1" name="Textfeld 10">
            <a:extLst>
              <a:ext uri="{FF2B5EF4-FFF2-40B4-BE49-F238E27FC236}">
                <a16:creationId xmlns:a16="http://schemas.microsoft.com/office/drawing/2014/main" id="{94360602-ABF1-498F-B2D4-1452200FDFA2}"/>
              </a:ext>
            </a:extLst>
          </p:cNvPr>
          <p:cNvSpPr txBox="1"/>
          <p:nvPr/>
        </p:nvSpPr>
        <p:spPr>
          <a:xfrm>
            <a:off x="7334655" y="3570982"/>
            <a:ext cx="4679005" cy="1200329"/>
          </a:xfrm>
          <a:prstGeom prst="rect">
            <a:avLst/>
          </a:prstGeom>
          <a:noFill/>
        </p:spPr>
        <p:txBody>
          <a:bodyPr wrap="square" rtlCol="0">
            <a:spAutoFit/>
          </a:bodyPr>
          <a:lstStyle/>
          <a:p>
            <a:r>
              <a:rPr lang="de-DE" dirty="0"/>
              <a:t>Daten des Kontoumsatzes, Sollte es sich bei dem Buchungspartner um ein Mitglied handeln, kann dieses durch Eingabe des Namens oder klick auf „suchen“ ausgewählt werden.</a:t>
            </a:r>
            <a:endParaRPr lang="LID4096" dirty="0"/>
          </a:p>
        </p:txBody>
      </p:sp>
      <p:cxnSp>
        <p:nvCxnSpPr>
          <p:cNvPr id="12" name="Gerade Verbindung mit Pfeil 11">
            <a:extLst>
              <a:ext uri="{FF2B5EF4-FFF2-40B4-BE49-F238E27FC236}">
                <a16:creationId xmlns:a16="http://schemas.microsoft.com/office/drawing/2014/main" id="{FA32CEC1-820B-4FA8-BCED-FD082A6CD7F1}"/>
              </a:ext>
            </a:extLst>
          </p:cNvPr>
          <p:cNvCxnSpPr>
            <a:cxnSpLocks/>
            <a:stCxn id="11" idx="1"/>
          </p:cNvCxnSpPr>
          <p:nvPr/>
        </p:nvCxnSpPr>
        <p:spPr>
          <a:xfrm flipH="1" flipV="1">
            <a:off x="5758775" y="2686853"/>
            <a:ext cx="1575880" cy="1484294"/>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3" name="Gerade Verbindung mit Pfeil 12">
            <a:extLst>
              <a:ext uri="{FF2B5EF4-FFF2-40B4-BE49-F238E27FC236}">
                <a16:creationId xmlns:a16="http://schemas.microsoft.com/office/drawing/2014/main" id="{289FF59A-AE1C-4FAD-A421-11B013080C71}"/>
              </a:ext>
            </a:extLst>
          </p:cNvPr>
          <p:cNvCxnSpPr>
            <a:cxnSpLocks/>
            <a:stCxn id="11" idx="1"/>
          </p:cNvCxnSpPr>
          <p:nvPr/>
        </p:nvCxnSpPr>
        <p:spPr>
          <a:xfrm flipH="1" flipV="1">
            <a:off x="5846323" y="3570982"/>
            <a:ext cx="1488332" cy="600165"/>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5" name="Gerade Verbindung mit Pfeil 14">
            <a:extLst>
              <a:ext uri="{FF2B5EF4-FFF2-40B4-BE49-F238E27FC236}">
                <a16:creationId xmlns:a16="http://schemas.microsoft.com/office/drawing/2014/main" id="{F7D1FC6F-12FF-4366-826F-0205CC2C1350}"/>
              </a:ext>
            </a:extLst>
          </p:cNvPr>
          <p:cNvCxnSpPr>
            <a:cxnSpLocks/>
            <a:stCxn id="11" idx="1"/>
          </p:cNvCxnSpPr>
          <p:nvPr/>
        </p:nvCxnSpPr>
        <p:spPr>
          <a:xfrm flipH="1" flipV="1">
            <a:off x="5846323" y="3082563"/>
            <a:ext cx="1488332" cy="1088584"/>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22" name="Textfeld 21">
            <a:extLst>
              <a:ext uri="{FF2B5EF4-FFF2-40B4-BE49-F238E27FC236}">
                <a16:creationId xmlns:a16="http://schemas.microsoft.com/office/drawing/2014/main" id="{CE1A3FD5-B5C6-45B6-B54F-71FA62C8EBBF}"/>
              </a:ext>
            </a:extLst>
          </p:cNvPr>
          <p:cNvSpPr txBox="1"/>
          <p:nvPr/>
        </p:nvSpPr>
        <p:spPr>
          <a:xfrm>
            <a:off x="7334655" y="2312821"/>
            <a:ext cx="4679005" cy="1200329"/>
          </a:xfrm>
          <a:prstGeom prst="rect">
            <a:avLst/>
          </a:prstGeom>
          <a:noFill/>
        </p:spPr>
        <p:txBody>
          <a:bodyPr wrap="square" rtlCol="0">
            <a:spAutoFit/>
          </a:bodyPr>
          <a:lstStyle/>
          <a:p>
            <a:r>
              <a:rPr lang="de-DE" dirty="0"/>
              <a:t>Für diesen Kontoumsatz gibt es noch keinen offenen Posten. Dies kommt vor, wenn Fremde von Konto des Vereins einziehen oder mit einer anderen </a:t>
            </a:r>
            <a:r>
              <a:rPr lang="de-DE" dirty="0" err="1"/>
              <a:t>Bankingsoftware</a:t>
            </a:r>
            <a:r>
              <a:rPr lang="de-DE" dirty="0"/>
              <a:t> gearbeitet wird.</a:t>
            </a:r>
            <a:endParaRPr lang="LID4096" dirty="0"/>
          </a:p>
        </p:txBody>
      </p:sp>
      <p:cxnSp>
        <p:nvCxnSpPr>
          <p:cNvPr id="23" name="Gerade Verbindung mit Pfeil 22">
            <a:extLst>
              <a:ext uri="{FF2B5EF4-FFF2-40B4-BE49-F238E27FC236}">
                <a16:creationId xmlns:a16="http://schemas.microsoft.com/office/drawing/2014/main" id="{4F2A3773-635B-4E77-BE11-95E482F7CFFE}"/>
              </a:ext>
            </a:extLst>
          </p:cNvPr>
          <p:cNvCxnSpPr>
            <a:cxnSpLocks/>
            <a:stCxn id="22" idx="1"/>
          </p:cNvCxnSpPr>
          <p:nvPr/>
        </p:nvCxnSpPr>
        <p:spPr>
          <a:xfrm flipH="1" flipV="1">
            <a:off x="2062264" y="2249201"/>
            <a:ext cx="5272391" cy="663785"/>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4" name="Textfeld 13">
            <a:extLst>
              <a:ext uri="{FF2B5EF4-FFF2-40B4-BE49-F238E27FC236}">
                <a16:creationId xmlns:a16="http://schemas.microsoft.com/office/drawing/2014/main" id="{9F00D31B-4015-4338-9221-983C5A0EE8C7}"/>
              </a:ext>
            </a:extLst>
          </p:cNvPr>
          <p:cNvSpPr txBox="1"/>
          <p:nvPr/>
        </p:nvSpPr>
        <p:spPr>
          <a:xfrm>
            <a:off x="7379329" y="4771311"/>
            <a:ext cx="4679005" cy="923330"/>
          </a:xfrm>
          <a:prstGeom prst="rect">
            <a:avLst/>
          </a:prstGeom>
          <a:noFill/>
        </p:spPr>
        <p:txBody>
          <a:bodyPr wrap="square" rtlCol="0">
            <a:spAutoFit/>
          </a:bodyPr>
          <a:lstStyle/>
          <a:p>
            <a:r>
              <a:rPr lang="de-DE" dirty="0"/>
              <a:t>E/AQ Stelle ist Pflichtfeld. Sollte im Verein die Aufteilung Sparte/Projekt erfolgen sind auch diese Felder zu füllen.</a:t>
            </a:r>
            <a:endParaRPr lang="LID4096" dirty="0"/>
          </a:p>
        </p:txBody>
      </p:sp>
      <p:cxnSp>
        <p:nvCxnSpPr>
          <p:cNvPr id="16" name="Gerade Verbindung mit Pfeil 15">
            <a:extLst>
              <a:ext uri="{FF2B5EF4-FFF2-40B4-BE49-F238E27FC236}">
                <a16:creationId xmlns:a16="http://schemas.microsoft.com/office/drawing/2014/main" id="{9E2EACD5-E7A5-470E-8ACD-C4DAA296962F}"/>
              </a:ext>
            </a:extLst>
          </p:cNvPr>
          <p:cNvCxnSpPr>
            <a:cxnSpLocks/>
            <a:stCxn id="14" idx="1"/>
          </p:cNvCxnSpPr>
          <p:nvPr/>
        </p:nvCxnSpPr>
        <p:spPr>
          <a:xfrm flipH="1" flipV="1">
            <a:off x="5758775" y="4439421"/>
            <a:ext cx="1620554" cy="793555"/>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9" name="Gerade Verbindung mit Pfeil 18">
            <a:extLst>
              <a:ext uri="{FF2B5EF4-FFF2-40B4-BE49-F238E27FC236}">
                <a16:creationId xmlns:a16="http://schemas.microsoft.com/office/drawing/2014/main" id="{9B0136E7-F7B8-487F-88E8-BD179DAE34E7}"/>
              </a:ext>
            </a:extLst>
          </p:cNvPr>
          <p:cNvCxnSpPr>
            <a:cxnSpLocks/>
            <a:stCxn id="14" idx="1"/>
          </p:cNvCxnSpPr>
          <p:nvPr/>
        </p:nvCxnSpPr>
        <p:spPr>
          <a:xfrm flipH="1" flipV="1">
            <a:off x="3807087" y="4681567"/>
            <a:ext cx="3572242" cy="55140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20" name="Gerade Verbindung mit Pfeil 19">
            <a:extLst>
              <a:ext uri="{FF2B5EF4-FFF2-40B4-BE49-F238E27FC236}">
                <a16:creationId xmlns:a16="http://schemas.microsoft.com/office/drawing/2014/main" id="{FF2DEBBC-E250-47B0-BE24-9A89C5A3F900}"/>
              </a:ext>
            </a:extLst>
          </p:cNvPr>
          <p:cNvCxnSpPr>
            <a:cxnSpLocks/>
            <a:stCxn id="14" idx="1"/>
          </p:cNvCxnSpPr>
          <p:nvPr/>
        </p:nvCxnSpPr>
        <p:spPr>
          <a:xfrm flipH="1" flipV="1">
            <a:off x="4034119" y="5013457"/>
            <a:ext cx="3345210" cy="21951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6694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4"/>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6"/>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19"/>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1" grpId="0"/>
      <p:bldP spid="11" grpId="1"/>
      <p:bldP spid="22" grpId="0"/>
      <p:bldP spid="22" grpId="1"/>
      <p:bldP spid="14" grpId="0"/>
      <p:bldP spid="14" grpId="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sz="3200" dirty="0"/>
              <a:t>Giro ohne offene Posten voller Betrag</a:t>
            </a:r>
            <a:endParaRPr lang="LID4096" sz="3200" dirty="0"/>
          </a:p>
        </p:txBody>
      </p:sp>
      <p:pic>
        <p:nvPicPr>
          <p:cNvPr id="7" name="Grafik 6">
            <a:extLst>
              <a:ext uri="{FF2B5EF4-FFF2-40B4-BE49-F238E27FC236}">
                <a16:creationId xmlns:a16="http://schemas.microsoft.com/office/drawing/2014/main" id="{B6F2E7F1-88C5-4E43-A1C4-8A0777FDE2D4}"/>
              </a:ext>
            </a:extLst>
          </p:cNvPr>
          <p:cNvPicPr>
            <a:picLocks noChangeAspect="1"/>
          </p:cNvPicPr>
          <p:nvPr/>
        </p:nvPicPr>
        <p:blipFill>
          <a:blip r:embed="rId2"/>
          <a:stretch>
            <a:fillRect/>
          </a:stretch>
        </p:blipFill>
        <p:spPr>
          <a:xfrm>
            <a:off x="838200" y="1479054"/>
            <a:ext cx="5937775" cy="4931922"/>
          </a:xfrm>
          <a:prstGeom prst="rect">
            <a:avLst/>
          </a:prstGeom>
        </p:spPr>
      </p:pic>
      <p:sp>
        <p:nvSpPr>
          <p:cNvPr id="8" name="Textfeld 7">
            <a:extLst>
              <a:ext uri="{FF2B5EF4-FFF2-40B4-BE49-F238E27FC236}">
                <a16:creationId xmlns:a16="http://schemas.microsoft.com/office/drawing/2014/main" id="{8C76B92F-615C-4494-97DB-3345AF70D545}"/>
              </a:ext>
            </a:extLst>
          </p:cNvPr>
          <p:cNvSpPr txBox="1"/>
          <p:nvPr/>
        </p:nvSpPr>
        <p:spPr>
          <a:xfrm>
            <a:off x="7334655" y="1362737"/>
            <a:ext cx="4679005" cy="1200329"/>
          </a:xfrm>
          <a:prstGeom prst="rect">
            <a:avLst/>
          </a:prstGeom>
          <a:noFill/>
        </p:spPr>
        <p:txBody>
          <a:bodyPr wrap="square" rtlCol="0">
            <a:spAutoFit/>
          </a:bodyPr>
          <a:lstStyle/>
          <a:p>
            <a:r>
              <a:rPr lang="de-DE" dirty="0"/>
              <a:t>Wenn es sich bei dem Buchungspartner um ein Mitglied handelt, kann mit der Beitragsoption ein zu wählender Beitrag auf „bezahlt“ gesetzt werden.</a:t>
            </a:r>
            <a:endParaRPr lang="LID4096" dirty="0"/>
          </a:p>
        </p:txBody>
      </p:sp>
      <p:cxnSp>
        <p:nvCxnSpPr>
          <p:cNvPr id="10" name="Gerade Verbindung mit Pfeil 9">
            <a:extLst>
              <a:ext uri="{FF2B5EF4-FFF2-40B4-BE49-F238E27FC236}">
                <a16:creationId xmlns:a16="http://schemas.microsoft.com/office/drawing/2014/main" id="{6F0A238C-A2A5-486A-82EA-C57B061E49ED}"/>
              </a:ext>
            </a:extLst>
          </p:cNvPr>
          <p:cNvCxnSpPr>
            <a:cxnSpLocks/>
            <a:stCxn id="8" idx="1"/>
          </p:cNvCxnSpPr>
          <p:nvPr/>
        </p:nvCxnSpPr>
        <p:spPr>
          <a:xfrm flipH="1">
            <a:off x="3093397" y="1962902"/>
            <a:ext cx="4241258" cy="723951"/>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22" name="Textfeld 21">
            <a:extLst>
              <a:ext uri="{FF2B5EF4-FFF2-40B4-BE49-F238E27FC236}">
                <a16:creationId xmlns:a16="http://schemas.microsoft.com/office/drawing/2014/main" id="{CE1A3FD5-B5C6-45B6-B54F-71FA62C8EBBF}"/>
              </a:ext>
            </a:extLst>
          </p:cNvPr>
          <p:cNvSpPr txBox="1"/>
          <p:nvPr/>
        </p:nvSpPr>
        <p:spPr>
          <a:xfrm>
            <a:off x="7334655" y="2495487"/>
            <a:ext cx="4679005" cy="2031325"/>
          </a:xfrm>
          <a:prstGeom prst="rect">
            <a:avLst/>
          </a:prstGeom>
          <a:noFill/>
        </p:spPr>
        <p:txBody>
          <a:bodyPr wrap="square" rtlCol="0">
            <a:spAutoFit/>
          </a:bodyPr>
          <a:lstStyle/>
          <a:p>
            <a:r>
              <a:rPr lang="de-DE" dirty="0"/>
              <a:t>Mit dieser Option wird eine Spendenquittung erstellt, ist der Buchungspartner ein Mitglied, wird die Spendenquittung fertig erstellt, wenn nicht wird ein Dialogfenster angezeigt, indem die Spenderdaten erfasst werden können</a:t>
            </a:r>
            <a:br>
              <a:rPr lang="de-DE" dirty="0"/>
            </a:br>
            <a:r>
              <a:rPr lang="de-DE" dirty="0">
                <a:solidFill>
                  <a:srgbClr val="FF0000"/>
                </a:solidFill>
              </a:rPr>
              <a:t>!! Achtung!! Spendenquittungen ohne Adressen sind unzulässig</a:t>
            </a:r>
            <a:endParaRPr lang="LID4096" dirty="0">
              <a:solidFill>
                <a:srgbClr val="FF0000"/>
              </a:solidFill>
            </a:endParaRPr>
          </a:p>
        </p:txBody>
      </p:sp>
      <p:cxnSp>
        <p:nvCxnSpPr>
          <p:cNvPr id="23" name="Gerade Verbindung mit Pfeil 22">
            <a:extLst>
              <a:ext uri="{FF2B5EF4-FFF2-40B4-BE49-F238E27FC236}">
                <a16:creationId xmlns:a16="http://schemas.microsoft.com/office/drawing/2014/main" id="{4F2A3773-635B-4E77-BE11-95E482F7CFFE}"/>
              </a:ext>
            </a:extLst>
          </p:cNvPr>
          <p:cNvCxnSpPr>
            <a:cxnSpLocks/>
            <a:stCxn id="22" idx="1"/>
          </p:cNvCxnSpPr>
          <p:nvPr/>
        </p:nvCxnSpPr>
        <p:spPr>
          <a:xfrm flipH="1">
            <a:off x="2811294" y="3511150"/>
            <a:ext cx="4523361" cy="2053716"/>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20" name="Gerade Verbindung mit Pfeil 19">
            <a:extLst>
              <a:ext uri="{FF2B5EF4-FFF2-40B4-BE49-F238E27FC236}">
                <a16:creationId xmlns:a16="http://schemas.microsoft.com/office/drawing/2014/main" id="{FF2DEBBC-E250-47B0-BE24-9A89C5A3F900}"/>
              </a:ext>
            </a:extLst>
          </p:cNvPr>
          <p:cNvCxnSpPr>
            <a:cxnSpLocks/>
            <a:stCxn id="26" idx="1"/>
          </p:cNvCxnSpPr>
          <p:nvPr/>
        </p:nvCxnSpPr>
        <p:spPr>
          <a:xfrm flipH="1">
            <a:off x="5437762" y="4988477"/>
            <a:ext cx="2005110" cy="57638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8" name="Gerade Verbindung mit Pfeil 17">
            <a:extLst>
              <a:ext uri="{FF2B5EF4-FFF2-40B4-BE49-F238E27FC236}">
                <a16:creationId xmlns:a16="http://schemas.microsoft.com/office/drawing/2014/main" id="{5F89E856-83BF-4027-B9F4-F6CE2B6A24C9}"/>
              </a:ext>
            </a:extLst>
          </p:cNvPr>
          <p:cNvCxnSpPr>
            <a:cxnSpLocks/>
          </p:cNvCxnSpPr>
          <p:nvPr/>
        </p:nvCxnSpPr>
        <p:spPr>
          <a:xfrm flipH="1">
            <a:off x="2324911" y="2686853"/>
            <a:ext cx="768486" cy="2614721"/>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26" name="Textfeld 25">
            <a:extLst>
              <a:ext uri="{FF2B5EF4-FFF2-40B4-BE49-F238E27FC236}">
                <a16:creationId xmlns:a16="http://schemas.microsoft.com/office/drawing/2014/main" id="{48268655-05DC-4EDD-995A-A8440CBB9378}"/>
              </a:ext>
            </a:extLst>
          </p:cNvPr>
          <p:cNvSpPr txBox="1"/>
          <p:nvPr/>
        </p:nvSpPr>
        <p:spPr>
          <a:xfrm>
            <a:off x="7442872" y="4526812"/>
            <a:ext cx="4570788" cy="923330"/>
          </a:xfrm>
          <a:prstGeom prst="rect">
            <a:avLst/>
          </a:prstGeom>
          <a:noFill/>
        </p:spPr>
        <p:txBody>
          <a:bodyPr wrap="square" rtlCol="0">
            <a:spAutoFit/>
          </a:bodyPr>
          <a:lstStyle/>
          <a:p>
            <a:r>
              <a:rPr lang="de-DE" dirty="0"/>
              <a:t>Sollten Sie für die Buchung keinen Beleg besitzen, kann mit dieser Option ein „Eigenbeleg“ (Belegblock) erstellt werden.</a:t>
            </a:r>
            <a:endParaRPr lang="LID4096" dirty="0"/>
          </a:p>
        </p:txBody>
      </p:sp>
      <p:cxnSp>
        <p:nvCxnSpPr>
          <p:cNvPr id="29" name="Gerade Verbindung mit Pfeil 28">
            <a:extLst>
              <a:ext uri="{FF2B5EF4-FFF2-40B4-BE49-F238E27FC236}">
                <a16:creationId xmlns:a16="http://schemas.microsoft.com/office/drawing/2014/main" id="{D170E692-5C6B-445E-A95E-A4B109C5E9B3}"/>
              </a:ext>
            </a:extLst>
          </p:cNvPr>
          <p:cNvCxnSpPr>
            <a:cxnSpLocks/>
            <a:stCxn id="30" idx="1"/>
          </p:cNvCxnSpPr>
          <p:nvPr/>
        </p:nvCxnSpPr>
        <p:spPr>
          <a:xfrm flipH="1">
            <a:off x="2003898" y="5927498"/>
            <a:ext cx="5438974" cy="192223"/>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30" name="Textfeld 29">
            <a:extLst>
              <a:ext uri="{FF2B5EF4-FFF2-40B4-BE49-F238E27FC236}">
                <a16:creationId xmlns:a16="http://schemas.microsoft.com/office/drawing/2014/main" id="{0DEA7658-DCAA-4ED3-B718-D96AB0EAC9C8}"/>
              </a:ext>
            </a:extLst>
          </p:cNvPr>
          <p:cNvSpPr txBox="1"/>
          <p:nvPr/>
        </p:nvSpPr>
        <p:spPr>
          <a:xfrm>
            <a:off x="7442872" y="5465833"/>
            <a:ext cx="4570788" cy="923330"/>
          </a:xfrm>
          <a:prstGeom prst="rect">
            <a:avLst/>
          </a:prstGeom>
          <a:noFill/>
        </p:spPr>
        <p:txBody>
          <a:bodyPr wrap="square" rtlCol="0">
            <a:spAutoFit/>
          </a:bodyPr>
          <a:lstStyle/>
          <a:p>
            <a:r>
              <a:rPr lang="de-DE" dirty="0"/>
              <a:t>Mit „Verbuchen“ wird die Buchung erstellt, der zu verbuchende Umsatz verschwindet damit aus der Buchungskontrolle.</a:t>
            </a:r>
            <a:endParaRPr lang="LID4096" dirty="0"/>
          </a:p>
        </p:txBody>
      </p:sp>
      <mc:AlternateContent xmlns:mc="http://schemas.openxmlformats.org/markup-compatibility/2006" xmlns:pslz="http://schemas.microsoft.com/office/powerpoint/2016/slidezoom">
        <mc:Choice Requires="pslz">
          <p:graphicFrame>
            <p:nvGraphicFramePr>
              <p:cNvPr id="13" name="Folienzoom 12">
                <a:extLst>
                  <a:ext uri="{FF2B5EF4-FFF2-40B4-BE49-F238E27FC236}">
                    <a16:creationId xmlns:a16="http://schemas.microsoft.com/office/drawing/2014/main" id="{1D1DAFF0-42C9-40C8-B5E5-A11BDB0418C7}"/>
                  </a:ext>
                </a:extLst>
              </p:cNvPr>
              <p:cNvGraphicFramePr>
                <a:graphicFrameLocks noChangeAspect="1"/>
              </p:cNvGraphicFramePr>
              <p:nvPr>
                <p:extLst>
                  <p:ext uri="{D42A27DB-BD31-4B8C-83A1-F6EECF244321}">
                    <p14:modId xmlns:p14="http://schemas.microsoft.com/office/powerpoint/2010/main" val="1586632108"/>
                  </p:ext>
                </p:extLst>
              </p:nvPr>
            </p:nvGraphicFramePr>
            <p:xfrm>
              <a:off x="8453334" y="4641235"/>
              <a:ext cx="3048000" cy="1714500"/>
            </p:xfrm>
            <a:graphic>
              <a:graphicData uri="http://schemas.microsoft.com/office/powerpoint/2016/slidezoom">
                <pslz:sldZm>
                  <pslz:sldZmObj sldId="331" cId="2425694364">
                    <pslz:zmPr id="{03FB4827-967E-4A96-92A9-5B92D69D986B}"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13" name="Folienzoom 12">
                <a:extLst>
                  <a:ext uri="{FF2B5EF4-FFF2-40B4-BE49-F238E27FC236}">
                    <a16:creationId xmlns:a16="http://schemas.microsoft.com/office/drawing/2014/main" id="{1D1DAFF0-42C9-40C8-B5E5-A11BDB0418C7}"/>
                  </a:ext>
                </a:extLst>
              </p:cNvPr>
              <p:cNvPicPr>
                <a:picLocks noGrp="1" noRot="1" noChangeAspect="1" noMove="1" noResize="1" noEditPoints="1" noAdjustHandles="1" noChangeArrowheads="1" noChangeShapeType="1"/>
              </p:cNvPicPr>
              <p:nvPr/>
            </p:nvPicPr>
            <p:blipFill>
              <a:blip r:embed="rId4"/>
              <a:stretch>
                <a:fillRect/>
              </a:stretch>
            </p:blipFill>
            <p:spPr>
              <a:xfrm>
                <a:off x="8453334" y="4641235"/>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49480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2"/>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30"/>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2" grpId="0"/>
      <p:bldP spid="22" grpId="1"/>
      <p:bldP spid="26" grpId="0"/>
      <p:bldP spid="26" grpId="1"/>
      <p:bldP spid="30" grpId="0"/>
      <p:bldP spid="30" grpId="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12E3C9C-2921-45B1-A62C-21CE64F9E69E}"/>
              </a:ext>
            </a:extLst>
          </p:cNvPr>
          <p:cNvSpPr>
            <a:spLocks noGrp="1"/>
          </p:cNvSpPr>
          <p:nvPr>
            <p:ph idx="1"/>
          </p:nvPr>
        </p:nvSpPr>
        <p:spPr>
          <a:xfrm>
            <a:off x="838200" y="1437335"/>
            <a:ext cx="10515600" cy="5240090"/>
          </a:xfrm>
        </p:spPr>
        <p:txBody>
          <a:bodyPr>
            <a:normAutofit/>
          </a:bodyPr>
          <a:lstStyle/>
          <a:p>
            <a:pPr marL="0" indent="0">
              <a:buNone/>
            </a:pPr>
            <a:r>
              <a:rPr lang="de-DE" dirty="0"/>
              <a:t>Die betrifft alle Kontoumsätze, die nicht über das Onlinebanking in Netxp-Verein erstellt wurden. Beispielsweise wird eine Lastschrift gegen das Vereinskonto gezogen. Bei dieser Buchungsart werden </a:t>
            </a:r>
            <a:r>
              <a:rPr lang="de-DE" u="sng" dirty="0"/>
              <a:t>mehrere</a:t>
            </a:r>
            <a:r>
              <a:rPr lang="de-DE" dirty="0"/>
              <a:t> Buchungen mit Teilbeträgen aus </a:t>
            </a:r>
            <a:r>
              <a:rPr lang="de-DE" u="sng" dirty="0"/>
              <a:t>einem</a:t>
            </a:r>
            <a:r>
              <a:rPr lang="de-DE" dirty="0"/>
              <a:t> Umsatz erstellt. Dabei können die Einzelteile auf unterschiedliche E/A Stellen, Sparten oder Projekte verteilt werden.</a:t>
            </a:r>
          </a:p>
          <a:p>
            <a:pPr marL="0" indent="0">
              <a:buNone/>
            </a:pPr>
            <a:r>
              <a:rPr lang="de-DE" dirty="0"/>
              <a:t>Voraussetzungen:</a:t>
            </a:r>
          </a:p>
          <a:p>
            <a:r>
              <a:rPr lang="de-DE" dirty="0"/>
              <a:t>Eingerichteter Bankzugang:</a:t>
            </a:r>
            <a:br>
              <a:rPr lang="de-DE" dirty="0"/>
            </a:br>
            <a:r>
              <a:rPr lang="de-DE" dirty="0"/>
              <a:t>Finanzdaten → Konten ↓ Bankzugang anlegen</a:t>
            </a:r>
          </a:p>
          <a:p>
            <a:r>
              <a:rPr lang="de-DE" dirty="0"/>
              <a:t>Angelegtes Konto unter Finanzdaten → Konten</a:t>
            </a:r>
          </a:p>
          <a:p>
            <a:r>
              <a:rPr lang="de-DE" dirty="0"/>
              <a:t>Abgeholte Kontoumsätze</a:t>
            </a:r>
          </a:p>
          <a:p>
            <a:pPr marL="0" indent="0">
              <a:buNone/>
            </a:pPr>
            <a:endParaRPr lang="de-DE" dirty="0"/>
          </a:p>
        </p:txBody>
      </p:sp>
      <p:sp>
        <p:nvSpPr>
          <p:cNvPr id="6" name="Titel 1">
            <a:extLst>
              <a:ext uri="{FF2B5EF4-FFF2-40B4-BE49-F238E27FC236}">
                <a16:creationId xmlns:a16="http://schemas.microsoft.com/office/drawing/2014/main" id="{77D9CE1F-3547-41A7-91B4-FE88E5C0D9B8}"/>
              </a:ext>
            </a:extLst>
          </p:cNvPr>
          <p:cNvSpPr txBox="1">
            <a:spLocks/>
          </p:cNvSpPr>
          <p:nvPr/>
        </p:nvSpPr>
        <p:spPr>
          <a:xfrm>
            <a:off x="990600" y="517525"/>
            <a:ext cx="7580086" cy="662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de-DE" sz="4000" kern="1200" dirty="0">
                <a:solidFill>
                  <a:srgbClr val="575656"/>
                </a:solidFill>
                <a:latin typeface="Open Sans" panose="020B0606030504020204" pitchFamily="34" charset="0"/>
                <a:ea typeface="Open Sans" panose="020B0606030504020204" pitchFamily="34" charset="0"/>
                <a:cs typeface="Open Sans" panose="020B0606030504020204" pitchFamily="34" charset="0"/>
              </a:defRPr>
            </a:lvl1pPr>
          </a:lstStyle>
          <a:p>
            <a:r>
              <a:rPr lang="de-DE" sz="3200"/>
              <a:t>Giro ohne offene Posten split buchen</a:t>
            </a:r>
          </a:p>
        </p:txBody>
      </p:sp>
    </p:spTree>
    <p:extLst>
      <p:ext uri="{BB962C8B-B14F-4D97-AF65-F5344CB8AC3E}">
        <p14:creationId xmlns:p14="http://schemas.microsoft.com/office/powerpoint/2010/main" val="4331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sz="3200" dirty="0"/>
              <a:t>Giro ohne offene Posten </a:t>
            </a:r>
            <a:r>
              <a:rPr lang="de-DE" sz="3200" dirty="0" err="1"/>
              <a:t>split</a:t>
            </a:r>
            <a:r>
              <a:rPr lang="de-DE" sz="3200" dirty="0"/>
              <a:t> buchen</a:t>
            </a:r>
            <a:endParaRPr lang="LID4096" sz="3200" dirty="0"/>
          </a:p>
        </p:txBody>
      </p:sp>
      <p:pic>
        <p:nvPicPr>
          <p:cNvPr id="4" name="Grafik 3">
            <a:extLst>
              <a:ext uri="{FF2B5EF4-FFF2-40B4-BE49-F238E27FC236}">
                <a16:creationId xmlns:a16="http://schemas.microsoft.com/office/drawing/2014/main" id="{A0BE30C5-136A-4651-9488-3B830CC6F437}"/>
              </a:ext>
            </a:extLst>
          </p:cNvPr>
          <p:cNvPicPr>
            <a:picLocks noChangeAspect="1"/>
          </p:cNvPicPr>
          <p:nvPr/>
        </p:nvPicPr>
        <p:blipFill>
          <a:blip r:embed="rId2"/>
          <a:stretch>
            <a:fillRect/>
          </a:stretch>
        </p:blipFill>
        <p:spPr>
          <a:xfrm>
            <a:off x="838200" y="1643172"/>
            <a:ext cx="7327765" cy="4849703"/>
          </a:xfrm>
          <a:prstGeom prst="rect">
            <a:avLst/>
          </a:prstGeom>
        </p:spPr>
      </p:pic>
      <p:sp>
        <p:nvSpPr>
          <p:cNvPr id="5" name="Textfeld 4">
            <a:extLst>
              <a:ext uri="{FF2B5EF4-FFF2-40B4-BE49-F238E27FC236}">
                <a16:creationId xmlns:a16="http://schemas.microsoft.com/office/drawing/2014/main" id="{A60DF104-6A2A-430D-83D0-14AF51F6048C}"/>
              </a:ext>
            </a:extLst>
          </p:cNvPr>
          <p:cNvSpPr txBox="1"/>
          <p:nvPr/>
        </p:nvSpPr>
        <p:spPr>
          <a:xfrm>
            <a:off x="8418286" y="1356013"/>
            <a:ext cx="3566191" cy="923330"/>
          </a:xfrm>
          <a:prstGeom prst="rect">
            <a:avLst/>
          </a:prstGeom>
          <a:noFill/>
        </p:spPr>
        <p:txBody>
          <a:bodyPr wrap="square" rtlCol="0">
            <a:spAutoFit/>
          </a:bodyPr>
          <a:lstStyle/>
          <a:p>
            <a:r>
              <a:rPr lang="de-DE" dirty="0"/>
              <a:t>Zu buchenden Umsatz markieren und auf „Verbuchen“ klicken oder doppelklicken</a:t>
            </a:r>
            <a:endParaRPr lang="LID4096" dirty="0"/>
          </a:p>
        </p:txBody>
      </p:sp>
      <p:cxnSp>
        <p:nvCxnSpPr>
          <p:cNvPr id="6" name="Gerade Verbindung mit Pfeil 5">
            <a:extLst>
              <a:ext uri="{FF2B5EF4-FFF2-40B4-BE49-F238E27FC236}">
                <a16:creationId xmlns:a16="http://schemas.microsoft.com/office/drawing/2014/main" id="{7DDDB5B7-7512-487D-823C-86E33C50C362}"/>
              </a:ext>
            </a:extLst>
          </p:cNvPr>
          <p:cNvCxnSpPr>
            <a:cxnSpLocks/>
            <a:stCxn id="5" idx="1"/>
          </p:cNvCxnSpPr>
          <p:nvPr/>
        </p:nvCxnSpPr>
        <p:spPr>
          <a:xfrm flipH="1">
            <a:off x="1449422" y="1817678"/>
            <a:ext cx="6968864" cy="2073386"/>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9" name="Gerade Verbindung mit Pfeil 8">
            <a:extLst>
              <a:ext uri="{FF2B5EF4-FFF2-40B4-BE49-F238E27FC236}">
                <a16:creationId xmlns:a16="http://schemas.microsoft.com/office/drawing/2014/main" id="{851C4CAE-BACE-4BFB-973F-AC73E868E8A5}"/>
              </a:ext>
            </a:extLst>
          </p:cNvPr>
          <p:cNvCxnSpPr>
            <a:cxnSpLocks/>
          </p:cNvCxnSpPr>
          <p:nvPr/>
        </p:nvCxnSpPr>
        <p:spPr>
          <a:xfrm flipH="1">
            <a:off x="1264596" y="4043464"/>
            <a:ext cx="262647" cy="2073386"/>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1890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150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4EED770-1688-4AD3-B5C1-60FF6CEEEEE5}"/>
              </a:ext>
            </a:extLst>
          </p:cNvPr>
          <p:cNvPicPr>
            <a:picLocks noChangeAspect="1"/>
          </p:cNvPicPr>
          <p:nvPr/>
        </p:nvPicPr>
        <p:blipFill>
          <a:blip r:embed="rId2"/>
          <a:stretch>
            <a:fillRect/>
          </a:stretch>
        </p:blipFill>
        <p:spPr>
          <a:xfrm>
            <a:off x="838200" y="1437835"/>
            <a:ext cx="5536472" cy="5055040"/>
          </a:xfrm>
          <a:prstGeom prst="rect">
            <a:avLst/>
          </a:prstGeom>
        </p:spPr>
      </p:pic>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sz="3200" dirty="0"/>
              <a:t>Giro ohne offene Posten </a:t>
            </a:r>
            <a:r>
              <a:rPr lang="de-DE" sz="3200" dirty="0" err="1"/>
              <a:t>split</a:t>
            </a:r>
            <a:r>
              <a:rPr lang="de-DE" sz="3200" dirty="0"/>
              <a:t> buchen</a:t>
            </a:r>
            <a:endParaRPr lang="LID4096" sz="3200" dirty="0"/>
          </a:p>
        </p:txBody>
      </p:sp>
      <p:cxnSp>
        <p:nvCxnSpPr>
          <p:cNvPr id="23" name="Gerade Verbindung mit Pfeil 22">
            <a:extLst>
              <a:ext uri="{FF2B5EF4-FFF2-40B4-BE49-F238E27FC236}">
                <a16:creationId xmlns:a16="http://schemas.microsoft.com/office/drawing/2014/main" id="{4F2A3773-635B-4E77-BE11-95E482F7CFFE}"/>
              </a:ext>
            </a:extLst>
          </p:cNvPr>
          <p:cNvCxnSpPr>
            <a:cxnSpLocks/>
            <a:stCxn id="3" idx="1"/>
          </p:cNvCxnSpPr>
          <p:nvPr/>
        </p:nvCxnSpPr>
        <p:spPr>
          <a:xfrm flipH="1">
            <a:off x="3715966" y="2728321"/>
            <a:ext cx="3598272" cy="394258"/>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3" name="Textfeld 2">
            <a:extLst>
              <a:ext uri="{FF2B5EF4-FFF2-40B4-BE49-F238E27FC236}">
                <a16:creationId xmlns:a16="http://schemas.microsoft.com/office/drawing/2014/main" id="{53545BDB-FE94-401A-BCB2-4B27BB9D3272}"/>
              </a:ext>
            </a:extLst>
          </p:cNvPr>
          <p:cNvSpPr txBox="1"/>
          <p:nvPr/>
        </p:nvSpPr>
        <p:spPr>
          <a:xfrm>
            <a:off x="7314238" y="1712658"/>
            <a:ext cx="4679005" cy="2031325"/>
          </a:xfrm>
          <a:prstGeom prst="rect">
            <a:avLst/>
          </a:prstGeom>
          <a:noFill/>
        </p:spPr>
        <p:txBody>
          <a:bodyPr wrap="square" rtlCol="0">
            <a:spAutoFit/>
          </a:bodyPr>
          <a:lstStyle/>
          <a:p>
            <a:r>
              <a:rPr lang="de-DE" dirty="0"/>
              <a:t>Teilbuchungsbetrag erfassen oder eingeben. Es ist durchaus möglich negative und positive Buchungen zu mischen. Negative Beträge müssen mit vorgestelltem „-“ erfasst werden.</a:t>
            </a:r>
          </a:p>
          <a:p>
            <a:endParaRPr lang="de-DE" dirty="0"/>
          </a:p>
          <a:p>
            <a:r>
              <a:rPr lang="de-DE" dirty="0"/>
              <a:t>Der Restbetrag wird sofort berechnet und steht den weiteren Buchungen zur Verfügung</a:t>
            </a:r>
            <a:endParaRPr lang="LID4096" dirty="0"/>
          </a:p>
        </p:txBody>
      </p:sp>
      <p:cxnSp>
        <p:nvCxnSpPr>
          <p:cNvPr id="21" name="Gerade Verbindung mit Pfeil 20">
            <a:extLst>
              <a:ext uri="{FF2B5EF4-FFF2-40B4-BE49-F238E27FC236}">
                <a16:creationId xmlns:a16="http://schemas.microsoft.com/office/drawing/2014/main" id="{22AF8D56-12BB-4E51-9370-23AF2A846B53}"/>
              </a:ext>
            </a:extLst>
          </p:cNvPr>
          <p:cNvCxnSpPr>
            <a:cxnSpLocks/>
          </p:cNvCxnSpPr>
          <p:nvPr/>
        </p:nvCxnSpPr>
        <p:spPr>
          <a:xfrm flipH="1" flipV="1">
            <a:off x="5933872" y="3122579"/>
            <a:ext cx="1380366" cy="30642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935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sz="3200" dirty="0"/>
              <a:t>Giro ohne offene Posten </a:t>
            </a:r>
            <a:r>
              <a:rPr lang="de-DE" sz="3200" dirty="0" err="1"/>
              <a:t>split</a:t>
            </a:r>
            <a:r>
              <a:rPr lang="de-DE" sz="3200" dirty="0"/>
              <a:t> buchen</a:t>
            </a:r>
            <a:endParaRPr lang="LID4096" sz="3200" dirty="0"/>
          </a:p>
        </p:txBody>
      </p:sp>
      <p:sp>
        <p:nvSpPr>
          <p:cNvPr id="3" name="Textfeld 2">
            <a:extLst>
              <a:ext uri="{FF2B5EF4-FFF2-40B4-BE49-F238E27FC236}">
                <a16:creationId xmlns:a16="http://schemas.microsoft.com/office/drawing/2014/main" id="{53545BDB-FE94-401A-BCB2-4B27BB9D3272}"/>
              </a:ext>
            </a:extLst>
          </p:cNvPr>
          <p:cNvSpPr txBox="1"/>
          <p:nvPr/>
        </p:nvSpPr>
        <p:spPr>
          <a:xfrm>
            <a:off x="7314238" y="1712658"/>
            <a:ext cx="4679005" cy="1200329"/>
          </a:xfrm>
          <a:prstGeom prst="rect">
            <a:avLst/>
          </a:prstGeom>
          <a:noFill/>
        </p:spPr>
        <p:txBody>
          <a:bodyPr wrap="square" rtlCol="0">
            <a:spAutoFit/>
          </a:bodyPr>
          <a:lstStyle/>
          <a:p>
            <a:r>
              <a:rPr lang="de-DE" dirty="0"/>
              <a:t>Nachdem auf „Verbuchen“ geklickt wurde, steht der Rest zur Buchung zur Verfügung. Natürlich kann hier weiter „</a:t>
            </a:r>
            <a:r>
              <a:rPr lang="de-DE" dirty="0" err="1"/>
              <a:t>gesplitet</a:t>
            </a:r>
            <a:r>
              <a:rPr lang="de-DE" dirty="0"/>
              <a:t>“ werden. Wenn der Gesamtbetrag weggebucht wurde.</a:t>
            </a:r>
            <a:endParaRPr lang="LID4096" dirty="0"/>
          </a:p>
        </p:txBody>
      </p:sp>
      <p:pic>
        <p:nvPicPr>
          <p:cNvPr id="4" name="Grafik 3">
            <a:extLst>
              <a:ext uri="{FF2B5EF4-FFF2-40B4-BE49-F238E27FC236}">
                <a16:creationId xmlns:a16="http://schemas.microsoft.com/office/drawing/2014/main" id="{A5EDC0A7-3FB9-4B9F-8557-17F1319A0F80}"/>
              </a:ext>
            </a:extLst>
          </p:cNvPr>
          <p:cNvPicPr>
            <a:picLocks noChangeAspect="1"/>
          </p:cNvPicPr>
          <p:nvPr/>
        </p:nvPicPr>
        <p:blipFill>
          <a:blip r:embed="rId2"/>
          <a:stretch>
            <a:fillRect/>
          </a:stretch>
        </p:blipFill>
        <p:spPr>
          <a:xfrm>
            <a:off x="838201" y="1340390"/>
            <a:ext cx="5249284" cy="4885312"/>
          </a:xfrm>
          <a:prstGeom prst="rect">
            <a:avLst/>
          </a:prstGeom>
        </p:spPr>
      </p:pic>
      <p:cxnSp>
        <p:nvCxnSpPr>
          <p:cNvPr id="23" name="Gerade Verbindung mit Pfeil 22">
            <a:extLst>
              <a:ext uri="{FF2B5EF4-FFF2-40B4-BE49-F238E27FC236}">
                <a16:creationId xmlns:a16="http://schemas.microsoft.com/office/drawing/2014/main" id="{4F2A3773-635B-4E77-BE11-95E482F7CFFE}"/>
              </a:ext>
            </a:extLst>
          </p:cNvPr>
          <p:cNvCxnSpPr>
            <a:cxnSpLocks/>
            <a:stCxn id="3" idx="1"/>
          </p:cNvCxnSpPr>
          <p:nvPr/>
        </p:nvCxnSpPr>
        <p:spPr>
          <a:xfrm flipH="1">
            <a:off x="3774332" y="2312823"/>
            <a:ext cx="3539906" cy="58602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pslz="http://schemas.microsoft.com/office/powerpoint/2016/slidezoom">
        <mc:Choice Requires="pslz">
          <p:graphicFrame>
            <p:nvGraphicFramePr>
              <p:cNvPr id="6" name="Folienzoom 5">
                <a:extLst>
                  <a:ext uri="{FF2B5EF4-FFF2-40B4-BE49-F238E27FC236}">
                    <a16:creationId xmlns:a16="http://schemas.microsoft.com/office/drawing/2014/main" id="{21510DA8-C460-4874-A067-A8A8F0AD8FD9}"/>
                  </a:ext>
                </a:extLst>
              </p:cNvPr>
              <p:cNvGraphicFramePr>
                <a:graphicFrameLocks noChangeAspect="1"/>
              </p:cNvGraphicFramePr>
              <p:nvPr>
                <p:extLst>
                  <p:ext uri="{D42A27DB-BD31-4B8C-83A1-F6EECF244321}">
                    <p14:modId xmlns:p14="http://schemas.microsoft.com/office/powerpoint/2010/main" val="1586632108"/>
                  </p:ext>
                </p:extLst>
              </p:nvPr>
            </p:nvGraphicFramePr>
            <p:xfrm>
              <a:off x="8453334" y="4641235"/>
              <a:ext cx="3048000" cy="1714500"/>
            </p:xfrm>
            <a:graphic>
              <a:graphicData uri="http://schemas.microsoft.com/office/powerpoint/2016/slidezoom">
                <pslz:sldZm>
                  <pslz:sldZmObj sldId="331" cId="2425694364">
                    <pslz:zmPr id="{03FB4827-967E-4A96-92A9-5B92D69D986B}"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6" name="Folienzoom 5">
                <a:extLst>
                  <a:ext uri="{FF2B5EF4-FFF2-40B4-BE49-F238E27FC236}">
                    <a16:creationId xmlns:a16="http://schemas.microsoft.com/office/drawing/2014/main" id="{21510DA8-C460-4874-A067-A8A8F0AD8FD9}"/>
                  </a:ext>
                </a:extLst>
              </p:cNvPr>
              <p:cNvPicPr>
                <a:picLocks noGrp="1" noRot="1" noChangeAspect="1" noMove="1" noResize="1" noEditPoints="1" noAdjustHandles="1" noChangeArrowheads="1" noChangeShapeType="1"/>
              </p:cNvPicPr>
              <p:nvPr/>
            </p:nvPicPr>
            <p:blipFill>
              <a:blip r:embed="rId4"/>
              <a:stretch>
                <a:fillRect/>
              </a:stretch>
            </p:blipFill>
            <p:spPr>
              <a:xfrm>
                <a:off x="8453334" y="4641235"/>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5375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sz="3600" dirty="0"/>
              <a:t>Giro mit offene Posten voller Betrag</a:t>
            </a:r>
            <a:endParaRPr lang="LID4096" sz="3600" dirty="0"/>
          </a:p>
        </p:txBody>
      </p:sp>
      <p:sp>
        <p:nvSpPr>
          <p:cNvPr id="3" name="Inhaltsplatzhalter 2">
            <a:extLst>
              <a:ext uri="{FF2B5EF4-FFF2-40B4-BE49-F238E27FC236}">
                <a16:creationId xmlns:a16="http://schemas.microsoft.com/office/drawing/2014/main" id="{A3BCE95D-87DA-445B-B00A-DB0088F2AFF9}"/>
              </a:ext>
            </a:extLst>
          </p:cNvPr>
          <p:cNvSpPr>
            <a:spLocks noGrp="1"/>
          </p:cNvSpPr>
          <p:nvPr>
            <p:ph idx="1"/>
          </p:nvPr>
        </p:nvSpPr>
        <p:spPr>
          <a:xfrm>
            <a:off x="838200" y="1437335"/>
            <a:ext cx="10515600" cy="5240090"/>
          </a:xfrm>
        </p:spPr>
        <p:txBody>
          <a:bodyPr>
            <a:normAutofit/>
          </a:bodyPr>
          <a:lstStyle/>
          <a:p>
            <a:pPr marL="0" indent="0">
              <a:buNone/>
            </a:pPr>
            <a:r>
              <a:rPr lang="de-DE" dirty="0"/>
              <a:t>Bei den folgenden Buchungen sind offene Posten vorhanden. Diese wurden wie vorher beschrieben beim Zahlungsverkehr, einer Massenbuchung, beim erstellen einer Rechnung oder bei der Rückläuferbehandlung angelegt. Offene Posten verfügen oft bereits über alle wichtigen Informationen. In diesem Fall muss nur eine Zuordnung zwischen Umsatz und OP stattfinden. </a:t>
            </a:r>
          </a:p>
          <a:p>
            <a:pPr marL="0" indent="0">
              <a:buNone/>
            </a:pPr>
            <a:r>
              <a:rPr lang="de-DE" dirty="0"/>
              <a:t>Wenn Informationen wie EA-Stelle, Sparte, Projekt oder Beleg fehlen können Diese im Buchungsvorgang ergänzt werden.</a:t>
            </a:r>
          </a:p>
          <a:p>
            <a:pPr marL="0" indent="0">
              <a:buNone/>
            </a:pPr>
            <a:r>
              <a:rPr lang="de-DE" dirty="0"/>
              <a:t>Bitte denken Sie daran, dass immer offene Posten verwendet werden sollten, da z.B. Beitragsforderungen oder Rechnungen, nur mit diesen ausgeglichen werden können.</a:t>
            </a:r>
          </a:p>
        </p:txBody>
      </p:sp>
    </p:spTree>
    <p:extLst>
      <p:ext uri="{BB962C8B-B14F-4D97-AF65-F5344CB8AC3E}">
        <p14:creationId xmlns:p14="http://schemas.microsoft.com/office/powerpoint/2010/main" val="182712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sz="3600" dirty="0"/>
              <a:t>Giro mit offene Posten voller Betrag</a:t>
            </a:r>
            <a:endParaRPr lang="LID4096" sz="3600" dirty="0"/>
          </a:p>
        </p:txBody>
      </p:sp>
      <p:pic>
        <p:nvPicPr>
          <p:cNvPr id="3" name="Grafik 2">
            <a:extLst>
              <a:ext uri="{FF2B5EF4-FFF2-40B4-BE49-F238E27FC236}">
                <a16:creationId xmlns:a16="http://schemas.microsoft.com/office/drawing/2014/main" id="{D593727C-F004-4825-9675-D1A96460A79E}"/>
              </a:ext>
            </a:extLst>
          </p:cNvPr>
          <p:cNvPicPr>
            <a:picLocks noChangeAspect="1"/>
          </p:cNvPicPr>
          <p:nvPr/>
        </p:nvPicPr>
        <p:blipFill>
          <a:blip r:embed="rId2"/>
          <a:stretch>
            <a:fillRect/>
          </a:stretch>
        </p:blipFill>
        <p:spPr>
          <a:xfrm>
            <a:off x="838200" y="1496106"/>
            <a:ext cx="6606687" cy="4709169"/>
          </a:xfrm>
          <a:prstGeom prst="rect">
            <a:avLst/>
          </a:prstGeom>
        </p:spPr>
      </p:pic>
      <p:sp>
        <p:nvSpPr>
          <p:cNvPr id="4" name="Textfeld 3">
            <a:extLst>
              <a:ext uri="{FF2B5EF4-FFF2-40B4-BE49-F238E27FC236}">
                <a16:creationId xmlns:a16="http://schemas.microsoft.com/office/drawing/2014/main" id="{B79C7925-EB80-47F5-88BD-0F0781EB0846}"/>
              </a:ext>
            </a:extLst>
          </p:cNvPr>
          <p:cNvSpPr txBox="1"/>
          <p:nvPr/>
        </p:nvSpPr>
        <p:spPr>
          <a:xfrm>
            <a:off x="7837714" y="1942568"/>
            <a:ext cx="4431324" cy="646331"/>
          </a:xfrm>
          <a:prstGeom prst="rect">
            <a:avLst/>
          </a:prstGeom>
          <a:noFill/>
        </p:spPr>
        <p:txBody>
          <a:bodyPr wrap="square" rtlCol="0">
            <a:spAutoFit/>
          </a:bodyPr>
          <a:lstStyle/>
          <a:p>
            <a:r>
              <a:rPr lang="de-DE" dirty="0"/>
              <a:t>Der zu buchende Umsatz wird mit ✔ ausgewählt</a:t>
            </a:r>
            <a:endParaRPr lang="LID4096" dirty="0"/>
          </a:p>
        </p:txBody>
      </p:sp>
      <p:cxnSp>
        <p:nvCxnSpPr>
          <p:cNvPr id="5" name="Gerade Verbindung mit Pfeil 4">
            <a:extLst>
              <a:ext uri="{FF2B5EF4-FFF2-40B4-BE49-F238E27FC236}">
                <a16:creationId xmlns:a16="http://schemas.microsoft.com/office/drawing/2014/main" id="{005BB8F5-07FF-401F-9564-3D789704D8AD}"/>
              </a:ext>
            </a:extLst>
          </p:cNvPr>
          <p:cNvCxnSpPr>
            <a:cxnSpLocks/>
            <a:stCxn id="4" idx="1"/>
          </p:cNvCxnSpPr>
          <p:nvPr/>
        </p:nvCxnSpPr>
        <p:spPr>
          <a:xfrm flipH="1">
            <a:off x="1607736" y="2265734"/>
            <a:ext cx="6229978" cy="214549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8" name="Textfeld 7">
            <a:extLst>
              <a:ext uri="{FF2B5EF4-FFF2-40B4-BE49-F238E27FC236}">
                <a16:creationId xmlns:a16="http://schemas.microsoft.com/office/drawing/2014/main" id="{AEAF9E98-F99D-4EA0-9514-3FD290BBA93B}"/>
              </a:ext>
            </a:extLst>
          </p:cNvPr>
          <p:cNvSpPr txBox="1"/>
          <p:nvPr/>
        </p:nvSpPr>
        <p:spPr>
          <a:xfrm>
            <a:off x="7837714" y="2588899"/>
            <a:ext cx="4431324" cy="369332"/>
          </a:xfrm>
          <a:prstGeom prst="rect">
            <a:avLst/>
          </a:prstGeom>
          <a:noFill/>
        </p:spPr>
        <p:txBody>
          <a:bodyPr wrap="square" rtlCol="0">
            <a:spAutoFit/>
          </a:bodyPr>
          <a:lstStyle/>
          <a:p>
            <a:r>
              <a:rPr lang="de-DE" dirty="0"/>
              <a:t>Anschließend auf „Verbuchen“</a:t>
            </a:r>
            <a:endParaRPr lang="LID4096" dirty="0"/>
          </a:p>
        </p:txBody>
      </p:sp>
      <p:cxnSp>
        <p:nvCxnSpPr>
          <p:cNvPr id="9" name="Gerade Verbindung mit Pfeil 8">
            <a:extLst>
              <a:ext uri="{FF2B5EF4-FFF2-40B4-BE49-F238E27FC236}">
                <a16:creationId xmlns:a16="http://schemas.microsoft.com/office/drawing/2014/main" id="{B8AA8E72-145A-40DB-8396-A3860658252B}"/>
              </a:ext>
            </a:extLst>
          </p:cNvPr>
          <p:cNvCxnSpPr>
            <a:cxnSpLocks/>
            <a:stCxn id="8" idx="1"/>
          </p:cNvCxnSpPr>
          <p:nvPr/>
        </p:nvCxnSpPr>
        <p:spPr>
          <a:xfrm flipH="1">
            <a:off x="1798655" y="2773565"/>
            <a:ext cx="6039059" cy="3104721"/>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9481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sz="3600" dirty="0"/>
              <a:t>Giro mit offene Posten voller Betrag</a:t>
            </a:r>
            <a:endParaRPr lang="LID4096" sz="3600" dirty="0"/>
          </a:p>
        </p:txBody>
      </p:sp>
      <p:pic>
        <p:nvPicPr>
          <p:cNvPr id="3" name="Grafik 2">
            <a:extLst>
              <a:ext uri="{FF2B5EF4-FFF2-40B4-BE49-F238E27FC236}">
                <a16:creationId xmlns:a16="http://schemas.microsoft.com/office/drawing/2014/main" id="{F0D52FCD-F740-4450-80D1-92843AA0DEAC}"/>
              </a:ext>
            </a:extLst>
          </p:cNvPr>
          <p:cNvPicPr>
            <a:picLocks noChangeAspect="1"/>
          </p:cNvPicPr>
          <p:nvPr/>
        </p:nvPicPr>
        <p:blipFill>
          <a:blip r:embed="rId2"/>
          <a:stretch>
            <a:fillRect/>
          </a:stretch>
        </p:blipFill>
        <p:spPr>
          <a:xfrm>
            <a:off x="838200" y="1749485"/>
            <a:ext cx="7580086" cy="4534583"/>
          </a:xfrm>
          <a:prstGeom prst="rect">
            <a:avLst/>
          </a:prstGeom>
        </p:spPr>
      </p:pic>
      <p:sp>
        <p:nvSpPr>
          <p:cNvPr id="4" name="Textfeld 3">
            <a:extLst>
              <a:ext uri="{FF2B5EF4-FFF2-40B4-BE49-F238E27FC236}">
                <a16:creationId xmlns:a16="http://schemas.microsoft.com/office/drawing/2014/main" id="{8AD3A0C2-BB3F-49A4-B318-59F34D869D2C}"/>
              </a:ext>
            </a:extLst>
          </p:cNvPr>
          <p:cNvSpPr txBox="1"/>
          <p:nvPr/>
        </p:nvSpPr>
        <p:spPr>
          <a:xfrm>
            <a:off x="8775700" y="1447800"/>
            <a:ext cx="3289300" cy="1754326"/>
          </a:xfrm>
          <a:prstGeom prst="rect">
            <a:avLst/>
          </a:prstGeom>
          <a:noFill/>
        </p:spPr>
        <p:txBody>
          <a:bodyPr wrap="square" rtlCol="0">
            <a:spAutoFit/>
          </a:bodyPr>
          <a:lstStyle/>
          <a:p>
            <a:r>
              <a:rPr lang="de-DE" dirty="0"/>
              <a:t>Im Normalfall sollte Netxp-Verein nun in das Register „Mit offenen Posten verbuchen“ springen oder  eine Meldung erscheinen, die mitteilt, dass hier ein offener Posten vorliegen könnte.</a:t>
            </a:r>
            <a:endParaRPr lang="LID4096" dirty="0"/>
          </a:p>
        </p:txBody>
      </p:sp>
      <p:cxnSp>
        <p:nvCxnSpPr>
          <p:cNvPr id="5" name="Gerade Verbindung mit Pfeil 4">
            <a:extLst>
              <a:ext uri="{FF2B5EF4-FFF2-40B4-BE49-F238E27FC236}">
                <a16:creationId xmlns:a16="http://schemas.microsoft.com/office/drawing/2014/main" id="{A93DB511-C7E1-4F94-8157-E100B58B2CC9}"/>
              </a:ext>
            </a:extLst>
          </p:cNvPr>
          <p:cNvCxnSpPr>
            <a:cxnSpLocks/>
            <a:stCxn id="11" idx="1"/>
          </p:cNvCxnSpPr>
          <p:nvPr/>
        </p:nvCxnSpPr>
        <p:spPr>
          <a:xfrm flipH="1">
            <a:off x="1429230" y="4293775"/>
            <a:ext cx="7346470" cy="53948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0" name="Ellipse 9">
            <a:extLst>
              <a:ext uri="{FF2B5EF4-FFF2-40B4-BE49-F238E27FC236}">
                <a16:creationId xmlns:a16="http://schemas.microsoft.com/office/drawing/2014/main" id="{8B42D8EF-283C-46AD-A339-396187864AE3}"/>
              </a:ext>
            </a:extLst>
          </p:cNvPr>
          <p:cNvSpPr/>
          <p:nvPr/>
        </p:nvSpPr>
        <p:spPr>
          <a:xfrm>
            <a:off x="1592622" y="2202018"/>
            <a:ext cx="1214078" cy="245889"/>
          </a:xfrm>
          <a:prstGeom prst="ellipse">
            <a:avLst/>
          </a:prstGeom>
          <a:noFill/>
          <a:ln w="53975">
            <a:solidFill>
              <a:srgbClr val="ED7D3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LID4096"/>
          </a:p>
        </p:txBody>
      </p:sp>
      <p:sp>
        <p:nvSpPr>
          <p:cNvPr id="11" name="Textfeld 10">
            <a:extLst>
              <a:ext uri="{FF2B5EF4-FFF2-40B4-BE49-F238E27FC236}">
                <a16:creationId xmlns:a16="http://schemas.microsoft.com/office/drawing/2014/main" id="{854BA144-036A-4AD0-8571-74A8A9FA8C08}"/>
              </a:ext>
            </a:extLst>
          </p:cNvPr>
          <p:cNvSpPr txBox="1"/>
          <p:nvPr/>
        </p:nvSpPr>
        <p:spPr>
          <a:xfrm>
            <a:off x="8775700" y="3139613"/>
            <a:ext cx="3289300" cy="2308324"/>
          </a:xfrm>
          <a:prstGeom prst="rect">
            <a:avLst/>
          </a:prstGeom>
          <a:noFill/>
        </p:spPr>
        <p:txBody>
          <a:bodyPr wrap="square" rtlCol="0">
            <a:spAutoFit/>
          </a:bodyPr>
          <a:lstStyle/>
          <a:p>
            <a:r>
              <a:rPr lang="de-DE" dirty="0"/>
              <a:t>Hier werden nun alle, zu dem Umsatz passende Posten angehakt. Sollte in den offenen Posten die EA-Stelle, die Sparte oder das Projekt fehlen oder sollen ersetzt werden, können diese Optionen verwendet werden</a:t>
            </a:r>
            <a:endParaRPr lang="LID4096" dirty="0"/>
          </a:p>
        </p:txBody>
      </p:sp>
      <p:cxnSp>
        <p:nvCxnSpPr>
          <p:cNvPr id="17" name="Gerade Verbindung mit Pfeil 16">
            <a:extLst>
              <a:ext uri="{FF2B5EF4-FFF2-40B4-BE49-F238E27FC236}">
                <a16:creationId xmlns:a16="http://schemas.microsoft.com/office/drawing/2014/main" id="{D17DB37E-A717-49E9-896D-65EBD3376AC0}"/>
              </a:ext>
            </a:extLst>
          </p:cNvPr>
          <p:cNvCxnSpPr>
            <a:cxnSpLocks/>
          </p:cNvCxnSpPr>
          <p:nvPr/>
        </p:nvCxnSpPr>
        <p:spPr>
          <a:xfrm flipH="1" flipV="1">
            <a:off x="3511603" y="3178128"/>
            <a:ext cx="5264097" cy="165512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9" name="Textfeld 18">
            <a:extLst>
              <a:ext uri="{FF2B5EF4-FFF2-40B4-BE49-F238E27FC236}">
                <a16:creationId xmlns:a16="http://schemas.microsoft.com/office/drawing/2014/main" id="{AF4B1085-0787-4B7F-9A4F-CF6A542ACF3C}"/>
              </a:ext>
            </a:extLst>
          </p:cNvPr>
          <p:cNvSpPr txBox="1"/>
          <p:nvPr/>
        </p:nvSpPr>
        <p:spPr>
          <a:xfrm>
            <a:off x="8821537" y="4209106"/>
            <a:ext cx="3197625" cy="2585323"/>
          </a:xfrm>
          <a:prstGeom prst="rect">
            <a:avLst/>
          </a:prstGeom>
          <a:noFill/>
        </p:spPr>
        <p:txBody>
          <a:bodyPr wrap="square" rtlCol="0">
            <a:spAutoFit/>
          </a:bodyPr>
          <a:lstStyle/>
          <a:p>
            <a:r>
              <a:rPr lang="de-DE" dirty="0"/>
              <a:t>Mit „Verbuchen“ wird die Buchung oder Buchungen  abgeschlossen. Sollte ein Restbetrag bestehen bleiben, kann dieser in einem zweiten Schritt wieder mit einem offenen Posten oder aber auch einer neuen Buchung abgeschlossen werden</a:t>
            </a:r>
            <a:endParaRPr lang="LID4096" dirty="0"/>
          </a:p>
        </p:txBody>
      </p:sp>
      <mc:AlternateContent xmlns:mc="http://schemas.openxmlformats.org/markup-compatibility/2006" xmlns:pslz="http://schemas.microsoft.com/office/powerpoint/2016/slidezoom">
        <mc:Choice Requires="pslz">
          <p:graphicFrame>
            <p:nvGraphicFramePr>
              <p:cNvPr id="20" name="Folienzoom 19">
                <a:extLst>
                  <a:ext uri="{FF2B5EF4-FFF2-40B4-BE49-F238E27FC236}">
                    <a16:creationId xmlns:a16="http://schemas.microsoft.com/office/drawing/2014/main" id="{9A64C0BA-27B2-4A01-BD4E-9FE5366F60E2}"/>
                  </a:ext>
                </a:extLst>
              </p:cNvPr>
              <p:cNvGraphicFramePr>
                <a:graphicFrameLocks noChangeAspect="1"/>
              </p:cNvGraphicFramePr>
              <p:nvPr>
                <p:extLst>
                  <p:ext uri="{D42A27DB-BD31-4B8C-83A1-F6EECF244321}">
                    <p14:modId xmlns:p14="http://schemas.microsoft.com/office/powerpoint/2010/main" val="1586632108"/>
                  </p:ext>
                </p:extLst>
              </p:nvPr>
            </p:nvGraphicFramePr>
            <p:xfrm>
              <a:off x="8453334" y="4641235"/>
              <a:ext cx="3048000" cy="1714500"/>
            </p:xfrm>
            <a:graphic>
              <a:graphicData uri="http://schemas.microsoft.com/office/powerpoint/2016/slidezoom">
                <pslz:sldZm>
                  <pslz:sldZmObj sldId="331" cId="2425694364">
                    <pslz:zmPr id="{03FB4827-967E-4A96-92A9-5B92D69D986B}"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20" name="Folienzoom 19">
                <a:extLst>
                  <a:ext uri="{FF2B5EF4-FFF2-40B4-BE49-F238E27FC236}">
                    <a16:creationId xmlns:a16="http://schemas.microsoft.com/office/drawing/2014/main" id="{9A64C0BA-27B2-4A01-BD4E-9FE5366F60E2}"/>
                  </a:ext>
                </a:extLst>
              </p:cNvPr>
              <p:cNvPicPr>
                <a:picLocks noGrp="1" noRot="1" noChangeAspect="1" noMove="1" noResize="1" noEditPoints="1" noAdjustHandles="1" noChangeArrowheads="1" noChangeShapeType="1"/>
              </p:cNvPicPr>
              <p:nvPr/>
            </p:nvPicPr>
            <p:blipFill>
              <a:blip r:embed="rId4"/>
              <a:stretch>
                <a:fillRect/>
              </a:stretch>
            </p:blipFill>
            <p:spPr>
              <a:xfrm>
                <a:off x="8453334" y="4641235"/>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33212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0" grpId="0" animBg="1"/>
      <p:bldP spid="10" grpId="1" animBg="1"/>
      <p:bldP spid="11" grpId="0"/>
      <p:bldP spid="11" grpId="1"/>
      <p:bldP spid="1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Giro mit offene Posten Teilbetrag</a:t>
            </a:r>
            <a:endParaRPr lang="LID4096" dirty="0"/>
          </a:p>
        </p:txBody>
      </p:sp>
      <p:sp>
        <p:nvSpPr>
          <p:cNvPr id="3" name="Inhaltsplatzhalter 2">
            <a:extLst>
              <a:ext uri="{FF2B5EF4-FFF2-40B4-BE49-F238E27FC236}">
                <a16:creationId xmlns:a16="http://schemas.microsoft.com/office/drawing/2014/main" id="{6D7ECF72-40F3-4916-B58B-B1ED00A3ED57}"/>
              </a:ext>
            </a:extLst>
          </p:cNvPr>
          <p:cNvSpPr>
            <a:spLocks noGrp="1"/>
          </p:cNvSpPr>
          <p:nvPr>
            <p:ph idx="1"/>
          </p:nvPr>
        </p:nvSpPr>
        <p:spPr>
          <a:xfrm>
            <a:off x="838200" y="1437335"/>
            <a:ext cx="10515600" cy="5240090"/>
          </a:xfrm>
        </p:spPr>
        <p:txBody>
          <a:bodyPr>
            <a:normAutofit/>
          </a:bodyPr>
          <a:lstStyle/>
          <a:p>
            <a:pPr marL="0" indent="0">
              <a:buNone/>
            </a:pPr>
            <a:r>
              <a:rPr lang="de-DE" dirty="0"/>
              <a:t>Geschäftspartner oder Mitglieder zahlen oftmals nur einen Teil einer offenen Forderung. Oder der Verein vereinbart Ratenzahlung. In diesem Fall haben eingehende Umsätze einen kleineren Betrag, als der offene Posten. </a:t>
            </a:r>
          </a:p>
          <a:p>
            <a:pPr marL="0" indent="0">
              <a:buNone/>
            </a:pPr>
            <a:r>
              <a:rPr lang="de-DE" dirty="0"/>
              <a:t>In diesem Fall kann der Restbetrag mit weiteren Umsätzen „aufgefüllt“ werden oder der offene Posten entsprechend gekürzt.</a:t>
            </a:r>
          </a:p>
          <a:p>
            <a:pPr marL="0" indent="0">
              <a:buNone/>
            </a:pPr>
            <a:r>
              <a:rPr lang="de-DE" dirty="0"/>
              <a:t> </a:t>
            </a:r>
          </a:p>
        </p:txBody>
      </p:sp>
    </p:spTree>
    <p:extLst>
      <p:ext uri="{BB962C8B-B14F-4D97-AF65-F5344CB8AC3E}">
        <p14:creationId xmlns:p14="http://schemas.microsoft.com/office/powerpoint/2010/main" val="2726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8689F8-7991-48D3-9E1B-DA64F3D76359}"/>
              </a:ext>
            </a:extLst>
          </p:cNvPr>
          <p:cNvSpPr>
            <a:spLocks noGrp="1"/>
          </p:cNvSpPr>
          <p:nvPr>
            <p:ph type="title"/>
          </p:nvPr>
        </p:nvSpPr>
        <p:spPr/>
        <p:txBody>
          <a:bodyPr/>
          <a:lstStyle/>
          <a:p>
            <a:r>
              <a:rPr lang="de-DE" dirty="0"/>
              <a:t>Was sind Sparten oder Projekte</a:t>
            </a:r>
            <a:endParaRPr lang="LID4096" dirty="0"/>
          </a:p>
        </p:txBody>
      </p:sp>
      <p:sp>
        <p:nvSpPr>
          <p:cNvPr id="3" name="Inhaltsplatzhalter 2">
            <a:extLst>
              <a:ext uri="{FF2B5EF4-FFF2-40B4-BE49-F238E27FC236}">
                <a16:creationId xmlns:a16="http://schemas.microsoft.com/office/drawing/2014/main" id="{010CF58A-D94A-45A6-A9CC-8E4D66E9F464}"/>
              </a:ext>
            </a:extLst>
          </p:cNvPr>
          <p:cNvSpPr>
            <a:spLocks noGrp="1"/>
          </p:cNvSpPr>
          <p:nvPr>
            <p:ph idx="1"/>
          </p:nvPr>
        </p:nvSpPr>
        <p:spPr/>
        <p:txBody>
          <a:bodyPr/>
          <a:lstStyle/>
          <a:p>
            <a:pPr marL="0" indent="0">
              <a:buNone/>
            </a:pPr>
            <a:r>
              <a:rPr lang="de-DE" dirty="0"/>
              <a:t>Sparten und Projekte dienen der weiteren Unterteilung der Buchungen um präziser auswerten zu können. Mithilfe der Sparten kann ein Verein der in mehrere eigenständige Einheiten (evtl. Sportarten) unterteilt ist ausgewertet werden.</a:t>
            </a:r>
          </a:p>
          <a:p>
            <a:pPr marL="0" indent="0">
              <a:spcBef>
                <a:spcPts val="2400"/>
              </a:spcBef>
              <a:buNone/>
            </a:pPr>
            <a:r>
              <a:rPr lang="de-DE" dirty="0"/>
              <a:t>Mithilfe der finanziellen Projekte, können Unternehmungen des Vereins, unabhängig von den bebuchten EA Stellen ausgewertet werden (Sommerfest der Handballabteilung). Eine Spartenunterteilung kann, muss aber hier nicht zusätzlich erfolgen.</a:t>
            </a:r>
          </a:p>
        </p:txBody>
      </p:sp>
      <mc:AlternateContent xmlns:mc="http://schemas.openxmlformats.org/markup-compatibility/2006" xmlns:pslz="http://schemas.microsoft.com/office/powerpoint/2016/slidezoom">
        <mc:Choice Requires="pslz">
          <p:graphicFrame>
            <p:nvGraphicFramePr>
              <p:cNvPr id="5" name="Folienzoom 4">
                <a:extLst>
                  <a:ext uri="{FF2B5EF4-FFF2-40B4-BE49-F238E27FC236}">
                    <a16:creationId xmlns:a16="http://schemas.microsoft.com/office/drawing/2014/main" id="{365C9989-4841-4240-B949-714D5FDF6CF0}"/>
                  </a:ext>
                </a:extLst>
              </p:cNvPr>
              <p:cNvGraphicFramePr>
                <a:graphicFrameLocks noChangeAspect="1"/>
              </p:cNvGraphicFramePr>
              <p:nvPr>
                <p:extLst>
                  <p:ext uri="{D42A27DB-BD31-4B8C-83A1-F6EECF244321}">
                    <p14:modId xmlns:p14="http://schemas.microsoft.com/office/powerpoint/2010/main" val="3286490812"/>
                  </p:ext>
                </p:extLst>
              </p:nvPr>
            </p:nvGraphicFramePr>
            <p:xfrm>
              <a:off x="8368145" y="4570077"/>
              <a:ext cx="3048000" cy="1714500"/>
            </p:xfrm>
            <a:graphic>
              <a:graphicData uri="http://schemas.microsoft.com/office/powerpoint/2016/slidezoom">
                <pslz:sldZm>
                  <pslz:sldZmObj sldId="261" cId="3363909581">
                    <pslz:zmPr id="{B8C54091-2EAA-485C-9309-23A834CBA386}" returnToParent="0"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5" name="Folienzoom 4">
                <a:extLst>
                  <a:ext uri="{FF2B5EF4-FFF2-40B4-BE49-F238E27FC236}">
                    <a16:creationId xmlns:a16="http://schemas.microsoft.com/office/drawing/2014/main" id="{365C9989-4841-4240-B949-714D5FDF6CF0}"/>
                  </a:ext>
                </a:extLst>
              </p:cNvPr>
              <p:cNvPicPr>
                <a:picLocks noGrp="1" noRot="1" noChangeAspect="1" noMove="1" noResize="1" noEditPoints="1" noAdjustHandles="1" noChangeArrowheads="1" noChangeShapeType="1"/>
              </p:cNvPicPr>
              <p:nvPr/>
            </p:nvPicPr>
            <p:blipFill>
              <a:blip r:embed="rId3"/>
              <a:stretch>
                <a:fillRect/>
              </a:stretch>
            </p:blipFill>
            <p:spPr>
              <a:xfrm>
                <a:off x="8368145" y="4570077"/>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166072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Giro mit offene Posten Teilbetrag</a:t>
            </a:r>
            <a:endParaRPr lang="LID4096" dirty="0"/>
          </a:p>
        </p:txBody>
      </p:sp>
      <p:sp>
        <p:nvSpPr>
          <p:cNvPr id="7" name="Textfeld 6">
            <a:extLst>
              <a:ext uri="{FF2B5EF4-FFF2-40B4-BE49-F238E27FC236}">
                <a16:creationId xmlns:a16="http://schemas.microsoft.com/office/drawing/2014/main" id="{8596B42F-0F38-41BD-887E-BDFB27E3B349}"/>
              </a:ext>
            </a:extLst>
          </p:cNvPr>
          <p:cNvSpPr txBox="1"/>
          <p:nvPr/>
        </p:nvSpPr>
        <p:spPr>
          <a:xfrm>
            <a:off x="6096000" y="1905640"/>
            <a:ext cx="5314790" cy="1200329"/>
          </a:xfrm>
          <a:prstGeom prst="rect">
            <a:avLst/>
          </a:prstGeom>
          <a:noFill/>
        </p:spPr>
        <p:txBody>
          <a:bodyPr wrap="square" rtlCol="0">
            <a:spAutoFit/>
          </a:bodyPr>
          <a:lstStyle/>
          <a:p>
            <a:r>
              <a:rPr lang="de-DE" dirty="0"/>
              <a:t>In diesem Beispiel wird von dem Mitglied die Zahlung von 174.-€ erwartet. Das Mitglied hat aber nur 50€ überwiesen. Dieser Betrag wird jetzt mit dem offenen Posten gebucht.</a:t>
            </a:r>
            <a:endParaRPr lang="LID4096" dirty="0"/>
          </a:p>
        </p:txBody>
      </p:sp>
      <p:pic>
        <p:nvPicPr>
          <p:cNvPr id="8" name="Grafik 7">
            <a:extLst>
              <a:ext uri="{FF2B5EF4-FFF2-40B4-BE49-F238E27FC236}">
                <a16:creationId xmlns:a16="http://schemas.microsoft.com/office/drawing/2014/main" id="{3A0DCB5C-2B39-483D-A3A6-6DB1FB67001E}"/>
              </a:ext>
            </a:extLst>
          </p:cNvPr>
          <p:cNvPicPr>
            <a:picLocks noChangeAspect="1"/>
          </p:cNvPicPr>
          <p:nvPr/>
        </p:nvPicPr>
        <p:blipFill>
          <a:blip r:embed="rId2"/>
          <a:stretch>
            <a:fillRect/>
          </a:stretch>
        </p:blipFill>
        <p:spPr>
          <a:xfrm>
            <a:off x="838200" y="1905640"/>
            <a:ext cx="4126568" cy="4288130"/>
          </a:xfrm>
          <a:prstGeom prst="rect">
            <a:avLst/>
          </a:prstGeom>
        </p:spPr>
      </p:pic>
      <p:cxnSp>
        <p:nvCxnSpPr>
          <p:cNvPr id="9" name="Gerade Verbindung mit Pfeil 8">
            <a:extLst>
              <a:ext uri="{FF2B5EF4-FFF2-40B4-BE49-F238E27FC236}">
                <a16:creationId xmlns:a16="http://schemas.microsoft.com/office/drawing/2014/main" id="{8A3A9798-139D-4943-B882-6068A4339760}"/>
              </a:ext>
            </a:extLst>
          </p:cNvPr>
          <p:cNvCxnSpPr>
            <a:cxnSpLocks/>
            <a:stCxn id="7" idx="1"/>
          </p:cNvCxnSpPr>
          <p:nvPr/>
        </p:nvCxnSpPr>
        <p:spPr>
          <a:xfrm flipH="1">
            <a:off x="4426004" y="2505805"/>
            <a:ext cx="1669996" cy="2442713"/>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0" name="Gerade Verbindung mit Pfeil 9">
            <a:extLst>
              <a:ext uri="{FF2B5EF4-FFF2-40B4-BE49-F238E27FC236}">
                <a16:creationId xmlns:a16="http://schemas.microsoft.com/office/drawing/2014/main" id="{7DC4B59B-3F8E-4E10-BE16-B5570A1CE228}"/>
              </a:ext>
            </a:extLst>
          </p:cNvPr>
          <p:cNvCxnSpPr>
            <a:cxnSpLocks/>
            <a:stCxn id="7" idx="1"/>
          </p:cNvCxnSpPr>
          <p:nvPr/>
        </p:nvCxnSpPr>
        <p:spPr>
          <a:xfrm flipH="1">
            <a:off x="3165824" y="2505805"/>
            <a:ext cx="2930176" cy="337287"/>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2545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Giro mit offene Posten Teilbetrag</a:t>
            </a:r>
            <a:endParaRPr lang="LID4096" dirty="0"/>
          </a:p>
        </p:txBody>
      </p:sp>
      <p:sp>
        <p:nvSpPr>
          <p:cNvPr id="7" name="Textfeld 6">
            <a:extLst>
              <a:ext uri="{FF2B5EF4-FFF2-40B4-BE49-F238E27FC236}">
                <a16:creationId xmlns:a16="http://schemas.microsoft.com/office/drawing/2014/main" id="{8596B42F-0F38-41BD-887E-BDFB27E3B349}"/>
              </a:ext>
            </a:extLst>
          </p:cNvPr>
          <p:cNvSpPr txBox="1"/>
          <p:nvPr/>
        </p:nvSpPr>
        <p:spPr>
          <a:xfrm>
            <a:off x="7476564" y="1905640"/>
            <a:ext cx="3934225" cy="1477328"/>
          </a:xfrm>
          <a:prstGeom prst="rect">
            <a:avLst/>
          </a:prstGeom>
          <a:noFill/>
        </p:spPr>
        <p:txBody>
          <a:bodyPr wrap="square" rtlCol="0">
            <a:spAutoFit/>
          </a:bodyPr>
          <a:lstStyle/>
          <a:p>
            <a:r>
              <a:rPr lang="de-DE" dirty="0"/>
              <a:t>Jetzt wird ein zweiter Kontoumsatz in Höhe von 10.-€ gegen den offenen Posten gebucht. Am Ende dieser Buchung bleibt eine restliche offene  Forderung in Höhe von 114.-€ bestehen.</a:t>
            </a:r>
            <a:endParaRPr lang="LID4096" dirty="0"/>
          </a:p>
        </p:txBody>
      </p:sp>
      <p:pic>
        <p:nvPicPr>
          <p:cNvPr id="3" name="Grafik 2">
            <a:extLst>
              <a:ext uri="{FF2B5EF4-FFF2-40B4-BE49-F238E27FC236}">
                <a16:creationId xmlns:a16="http://schemas.microsoft.com/office/drawing/2014/main" id="{C42E3F90-DB41-40CC-B236-D882D57331D4}"/>
              </a:ext>
            </a:extLst>
          </p:cNvPr>
          <p:cNvPicPr>
            <a:picLocks noChangeAspect="1"/>
          </p:cNvPicPr>
          <p:nvPr/>
        </p:nvPicPr>
        <p:blipFill>
          <a:blip r:embed="rId2"/>
          <a:stretch>
            <a:fillRect/>
          </a:stretch>
        </p:blipFill>
        <p:spPr>
          <a:xfrm>
            <a:off x="781210" y="1798064"/>
            <a:ext cx="5272313" cy="4476229"/>
          </a:xfrm>
          <a:prstGeom prst="rect">
            <a:avLst/>
          </a:prstGeom>
        </p:spPr>
      </p:pic>
      <p:cxnSp>
        <p:nvCxnSpPr>
          <p:cNvPr id="6" name="Gerade Verbindung mit Pfeil 5">
            <a:extLst>
              <a:ext uri="{FF2B5EF4-FFF2-40B4-BE49-F238E27FC236}">
                <a16:creationId xmlns:a16="http://schemas.microsoft.com/office/drawing/2014/main" id="{0CD40005-FB19-4523-8B74-9D213FFFBAE4}"/>
              </a:ext>
            </a:extLst>
          </p:cNvPr>
          <p:cNvCxnSpPr>
            <a:cxnSpLocks/>
            <a:stCxn id="7" idx="1"/>
          </p:cNvCxnSpPr>
          <p:nvPr/>
        </p:nvCxnSpPr>
        <p:spPr>
          <a:xfrm flipH="1">
            <a:off x="3211928" y="2644304"/>
            <a:ext cx="4264636" cy="121948"/>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9" name="Gerade Verbindung mit Pfeil 8">
            <a:extLst>
              <a:ext uri="{FF2B5EF4-FFF2-40B4-BE49-F238E27FC236}">
                <a16:creationId xmlns:a16="http://schemas.microsoft.com/office/drawing/2014/main" id="{4BB8E3F5-71CD-4541-811D-D729D815BDC4}"/>
              </a:ext>
            </a:extLst>
          </p:cNvPr>
          <p:cNvCxnSpPr>
            <a:cxnSpLocks/>
            <a:stCxn id="7" idx="1"/>
          </p:cNvCxnSpPr>
          <p:nvPr/>
        </p:nvCxnSpPr>
        <p:spPr>
          <a:xfrm flipH="1">
            <a:off x="4548948" y="2644304"/>
            <a:ext cx="2927616" cy="261925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413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Giro mit offene Posten Teilbetrag</a:t>
            </a:r>
            <a:endParaRPr lang="LID4096" dirty="0"/>
          </a:p>
        </p:txBody>
      </p:sp>
      <p:pic>
        <p:nvPicPr>
          <p:cNvPr id="4" name="Grafik 3">
            <a:extLst>
              <a:ext uri="{FF2B5EF4-FFF2-40B4-BE49-F238E27FC236}">
                <a16:creationId xmlns:a16="http://schemas.microsoft.com/office/drawing/2014/main" id="{CC57C4BB-6623-4EDA-9B1A-5DF6F266B94C}"/>
              </a:ext>
            </a:extLst>
          </p:cNvPr>
          <p:cNvPicPr>
            <a:picLocks noChangeAspect="1"/>
          </p:cNvPicPr>
          <p:nvPr/>
        </p:nvPicPr>
        <p:blipFill>
          <a:blip r:embed="rId2"/>
          <a:stretch>
            <a:fillRect/>
          </a:stretch>
        </p:blipFill>
        <p:spPr>
          <a:xfrm>
            <a:off x="838200" y="1951744"/>
            <a:ext cx="7280815" cy="3945871"/>
          </a:xfrm>
          <a:prstGeom prst="rect">
            <a:avLst/>
          </a:prstGeom>
        </p:spPr>
      </p:pic>
      <p:sp>
        <p:nvSpPr>
          <p:cNvPr id="5" name="Textfeld 4">
            <a:extLst>
              <a:ext uri="{FF2B5EF4-FFF2-40B4-BE49-F238E27FC236}">
                <a16:creationId xmlns:a16="http://schemas.microsoft.com/office/drawing/2014/main" id="{91EAA22A-BE99-40ED-9CF5-DE8841EDF0B5}"/>
              </a:ext>
            </a:extLst>
          </p:cNvPr>
          <p:cNvSpPr txBox="1"/>
          <p:nvPr/>
        </p:nvSpPr>
        <p:spPr>
          <a:xfrm>
            <a:off x="8418286" y="1367758"/>
            <a:ext cx="3407442" cy="2031325"/>
          </a:xfrm>
          <a:prstGeom prst="rect">
            <a:avLst/>
          </a:prstGeom>
          <a:noFill/>
        </p:spPr>
        <p:txBody>
          <a:bodyPr wrap="square" rtlCol="0">
            <a:spAutoFit/>
          </a:bodyPr>
          <a:lstStyle/>
          <a:p>
            <a:r>
              <a:rPr lang="de-DE" dirty="0"/>
              <a:t>Das Ergebnis ist ein offener Posten der teilverbucht wurde. Aus den 174.-€ wurden 10.-€ „</a:t>
            </a:r>
            <a:r>
              <a:rPr lang="de-DE" dirty="0" err="1"/>
              <a:t>weggesplitet</a:t>
            </a:r>
            <a:r>
              <a:rPr lang="de-DE" dirty="0"/>
              <a:t>“, damit bleibt eine teilerfüllte Forderung von 164.-€, von der wiederum bereit 50.-€ bezahlt wurden.</a:t>
            </a:r>
            <a:endParaRPr lang="LID4096" dirty="0"/>
          </a:p>
        </p:txBody>
      </p:sp>
      <p:sp>
        <p:nvSpPr>
          <p:cNvPr id="9" name="Textfeld 8">
            <a:extLst>
              <a:ext uri="{FF2B5EF4-FFF2-40B4-BE49-F238E27FC236}">
                <a16:creationId xmlns:a16="http://schemas.microsoft.com/office/drawing/2014/main" id="{153F5BAC-6922-45BB-94F0-D9F1A49B847C}"/>
              </a:ext>
            </a:extLst>
          </p:cNvPr>
          <p:cNvSpPr txBox="1"/>
          <p:nvPr/>
        </p:nvSpPr>
        <p:spPr>
          <a:xfrm>
            <a:off x="8409322" y="3460377"/>
            <a:ext cx="3407442" cy="1477328"/>
          </a:xfrm>
          <a:prstGeom prst="rect">
            <a:avLst/>
          </a:prstGeom>
          <a:noFill/>
        </p:spPr>
        <p:txBody>
          <a:bodyPr wrap="square" rtlCol="0">
            <a:spAutoFit/>
          </a:bodyPr>
          <a:lstStyle/>
          <a:p>
            <a:r>
              <a:rPr lang="de-DE" dirty="0"/>
              <a:t>Soll auf den Rest verzichtet werden und in diesem Fall eine Rechnung als „abgeschlossen“ markiert werden, wird die Teilzahlung abgeschlossen</a:t>
            </a:r>
            <a:endParaRPr lang="LID4096" dirty="0"/>
          </a:p>
        </p:txBody>
      </p:sp>
      <p:cxnSp>
        <p:nvCxnSpPr>
          <p:cNvPr id="10" name="Gerade Verbindung mit Pfeil 9">
            <a:extLst>
              <a:ext uri="{FF2B5EF4-FFF2-40B4-BE49-F238E27FC236}">
                <a16:creationId xmlns:a16="http://schemas.microsoft.com/office/drawing/2014/main" id="{B5522321-3E9C-4E22-8DFE-4F26EF81030D}"/>
              </a:ext>
            </a:extLst>
          </p:cNvPr>
          <p:cNvCxnSpPr>
            <a:cxnSpLocks/>
          </p:cNvCxnSpPr>
          <p:nvPr/>
        </p:nvCxnSpPr>
        <p:spPr>
          <a:xfrm flipH="1">
            <a:off x="5609345" y="2666360"/>
            <a:ext cx="2889198" cy="1713539"/>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3" name="Gerade Verbindung mit Pfeil 12">
            <a:extLst>
              <a:ext uri="{FF2B5EF4-FFF2-40B4-BE49-F238E27FC236}">
                <a16:creationId xmlns:a16="http://schemas.microsoft.com/office/drawing/2014/main" id="{65B2D704-A5FB-4535-AEAA-E7D5B15F4584}"/>
              </a:ext>
            </a:extLst>
          </p:cNvPr>
          <p:cNvCxnSpPr>
            <a:cxnSpLocks/>
            <a:stCxn id="9" idx="1"/>
          </p:cNvCxnSpPr>
          <p:nvPr/>
        </p:nvCxnSpPr>
        <p:spPr>
          <a:xfrm flipH="1">
            <a:off x="7799294" y="4199041"/>
            <a:ext cx="610028" cy="1433356"/>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pslz="http://schemas.microsoft.com/office/powerpoint/2016/slidezoom">
        <mc:Choice Requires="pslz">
          <p:graphicFrame>
            <p:nvGraphicFramePr>
              <p:cNvPr id="16" name="Folienzoom 15">
                <a:extLst>
                  <a:ext uri="{FF2B5EF4-FFF2-40B4-BE49-F238E27FC236}">
                    <a16:creationId xmlns:a16="http://schemas.microsoft.com/office/drawing/2014/main" id="{454B1883-197D-4335-9E30-440F1294D935}"/>
                  </a:ext>
                </a:extLst>
              </p:cNvPr>
              <p:cNvGraphicFramePr>
                <a:graphicFrameLocks noChangeAspect="1"/>
              </p:cNvGraphicFramePr>
              <p:nvPr>
                <p:extLst>
                  <p:ext uri="{D42A27DB-BD31-4B8C-83A1-F6EECF244321}">
                    <p14:modId xmlns:p14="http://schemas.microsoft.com/office/powerpoint/2010/main" val="1586632108"/>
                  </p:ext>
                </p:extLst>
              </p:nvPr>
            </p:nvGraphicFramePr>
            <p:xfrm>
              <a:off x="8453334" y="4641235"/>
              <a:ext cx="3048000" cy="1714500"/>
            </p:xfrm>
            <a:graphic>
              <a:graphicData uri="http://schemas.microsoft.com/office/powerpoint/2016/slidezoom">
                <pslz:sldZm>
                  <pslz:sldZmObj sldId="331" cId="2425694364">
                    <pslz:zmPr id="{03FB4827-967E-4A96-92A9-5B92D69D986B}"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16" name="Folienzoom 15">
                <a:extLst>
                  <a:ext uri="{FF2B5EF4-FFF2-40B4-BE49-F238E27FC236}">
                    <a16:creationId xmlns:a16="http://schemas.microsoft.com/office/drawing/2014/main" id="{454B1883-197D-4335-9E30-440F1294D935}"/>
                  </a:ext>
                </a:extLst>
              </p:cNvPr>
              <p:cNvPicPr>
                <a:picLocks noGrp="1" noRot="1" noChangeAspect="1" noMove="1" noResize="1" noEditPoints="1" noAdjustHandles="1" noChangeArrowheads="1" noChangeShapeType="1"/>
              </p:cNvPicPr>
              <p:nvPr/>
            </p:nvPicPr>
            <p:blipFill>
              <a:blip r:embed="rId4"/>
              <a:stretch>
                <a:fillRect/>
              </a:stretch>
            </p:blipFill>
            <p:spPr>
              <a:xfrm>
                <a:off x="8453334" y="4641235"/>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201364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Sammellastschriften buchen</a:t>
            </a:r>
            <a:endParaRPr lang="LID4096" dirty="0"/>
          </a:p>
        </p:txBody>
      </p:sp>
      <p:sp>
        <p:nvSpPr>
          <p:cNvPr id="3" name="Inhaltsplatzhalter 2">
            <a:extLst>
              <a:ext uri="{FF2B5EF4-FFF2-40B4-BE49-F238E27FC236}">
                <a16:creationId xmlns:a16="http://schemas.microsoft.com/office/drawing/2014/main" id="{A44CADAB-B91B-4259-BB09-139ED06C15C7}"/>
              </a:ext>
            </a:extLst>
          </p:cNvPr>
          <p:cNvSpPr>
            <a:spLocks noGrp="1"/>
          </p:cNvSpPr>
          <p:nvPr>
            <p:ph idx="1"/>
          </p:nvPr>
        </p:nvSpPr>
        <p:spPr>
          <a:xfrm>
            <a:off x="838200" y="1437333"/>
            <a:ext cx="10515600" cy="5356432"/>
          </a:xfrm>
        </p:spPr>
        <p:txBody>
          <a:bodyPr>
            <a:normAutofit/>
          </a:bodyPr>
          <a:lstStyle/>
          <a:p>
            <a:pPr marL="0" indent="0">
              <a:buNone/>
            </a:pPr>
            <a:r>
              <a:rPr lang="de-DE" dirty="0"/>
              <a:t>Sammellastschriften sind besonders zu buchen. Wenn eine Sammellastschrift ausgelöst wird, werden viele einzelne Lastschriftenposten in einer Liste an die Bank übermittelt. Die Bank wird Ihnen dann die Liste in wenigen Einzelposten gutschreiben. Die Einzelposten von der Bank werden folgendermaßen aufgeteilt:</a:t>
            </a:r>
          </a:p>
          <a:p>
            <a:r>
              <a:rPr lang="de-DE" dirty="0"/>
              <a:t>Je Bank kann nur eine bestimmte Anzahl von Einzelposten in einer Sammellastschrift enthalten sein z.B. Sparkassen 999 Posten, VR und Raiffeisenbanken 250 Posten</a:t>
            </a:r>
          </a:p>
          <a:p>
            <a:r>
              <a:rPr lang="de-DE" dirty="0"/>
              <a:t>Bei ungültigen IBAN (Kunde hat Konto gekündigt) wird der Betrag sofort gutgeschrieben und nach Eingang des Sammlers wieder rückgebucht</a:t>
            </a:r>
          </a:p>
        </p:txBody>
      </p:sp>
    </p:spTree>
    <p:extLst>
      <p:ext uri="{BB962C8B-B14F-4D97-AF65-F5344CB8AC3E}">
        <p14:creationId xmlns:p14="http://schemas.microsoft.com/office/powerpoint/2010/main" val="353025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Sammellastschriften buchen</a:t>
            </a:r>
            <a:endParaRPr lang="LID4096" dirty="0"/>
          </a:p>
        </p:txBody>
      </p:sp>
      <p:cxnSp>
        <p:nvCxnSpPr>
          <p:cNvPr id="5" name="Gerader Verbinder 4">
            <a:extLst>
              <a:ext uri="{FF2B5EF4-FFF2-40B4-BE49-F238E27FC236}">
                <a16:creationId xmlns:a16="http://schemas.microsoft.com/office/drawing/2014/main" id="{4E618577-782D-4DED-A5F1-8037EDD0C63F}"/>
              </a:ext>
            </a:extLst>
          </p:cNvPr>
          <p:cNvCxnSpPr/>
          <p:nvPr/>
        </p:nvCxnSpPr>
        <p:spPr>
          <a:xfrm>
            <a:off x="6174305" y="1258065"/>
            <a:ext cx="0" cy="5512850"/>
          </a:xfrm>
          <a:prstGeom prst="line">
            <a:avLst/>
          </a:prstGeom>
          <a:ln w="63500">
            <a:solidFill>
              <a:srgbClr val="5199CC"/>
            </a:solidFill>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9557A59F-8DCE-45B4-A5CA-B557D62D5648}"/>
              </a:ext>
            </a:extLst>
          </p:cNvPr>
          <p:cNvPicPr>
            <a:picLocks noChangeAspect="1"/>
          </p:cNvPicPr>
          <p:nvPr/>
        </p:nvPicPr>
        <p:blipFill>
          <a:blip r:embed="rId3"/>
          <a:stretch>
            <a:fillRect/>
          </a:stretch>
        </p:blipFill>
        <p:spPr>
          <a:xfrm>
            <a:off x="1010058" y="3429000"/>
            <a:ext cx="4394345" cy="1991269"/>
          </a:xfrm>
          <a:prstGeom prst="rect">
            <a:avLst/>
          </a:prstGeom>
        </p:spPr>
      </p:pic>
      <p:sp>
        <p:nvSpPr>
          <p:cNvPr id="7" name="Textfeld 6">
            <a:extLst>
              <a:ext uri="{FF2B5EF4-FFF2-40B4-BE49-F238E27FC236}">
                <a16:creationId xmlns:a16="http://schemas.microsoft.com/office/drawing/2014/main" id="{09628D7F-6A19-4C53-BD59-77DCA7556301}"/>
              </a:ext>
            </a:extLst>
          </p:cNvPr>
          <p:cNvSpPr txBox="1"/>
          <p:nvPr/>
        </p:nvSpPr>
        <p:spPr>
          <a:xfrm>
            <a:off x="313509" y="1341120"/>
            <a:ext cx="5434145" cy="1477328"/>
          </a:xfrm>
          <a:prstGeom prst="rect">
            <a:avLst/>
          </a:prstGeom>
          <a:noFill/>
        </p:spPr>
        <p:txBody>
          <a:bodyPr wrap="square" rtlCol="0">
            <a:spAutoFit/>
          </a:bodyPr>
          <a:lstStyle/>
          <a:p>
            <a:r>
              <a:rPr lang="de-DE" dirty="0"/>
              <a:t>Mit der Sammelbuchung wurde eine Buchungsliste erzeugt. </a:t>
            </a:r>
            <a:br>
              <a:rPr lang="de-DE" dirty="0"/>
            </a:br>
            <a:r>
              <a:rPr lang="de-DE" dirty="0"/>
              <a:t>Diese finden wir unter Buchungen → Buchungslisten</a:t>
            </a:r>
          </a:p>
          <a:p>
            <a:r>
              <a:rPr lang="de-DE" dirty="0"/>
              <a:t>Innerhalb dieser Liste wird eine Gutschrift in Höhe von 51.043,61 erwartet</a:t>
            </a:r>
            <a:endParaRPr lang="LID4096" dirty="0"/>
          </a:p>
        </p:txBody>
      </p:sp>
      <p:cxnSp>
        <p:nvCxnSpPr>
          <p:cNvPr id="8" name="Gerade Verbindung mit Pfeil 7">
            <a:extLst>
              <a:ext uri="{FF2B5EF4-FFF2-40B4-BE49-F238E27FC236}">
                <a16:creationId xmlns:a16="http://schemas.microsoft.com/office/drawing/2014/main" id="{E4F91032-6AF9-497A-8991-6F986CBC1579}"/>
              </a:ext>
            </a:extLst>
          </p:cNvPr>
          <p:cNvCxnSpPr>
            <a:cxnSpLocks/>
          </p:cNvCxnSpPr>
          <p:nvPr/>
        </p:nvCxnSpPr>
        <p:spPr>
          <a:xfrm>
            <a:off x="838200" y="2751909"/>
            <a:ext cx="1957251" cy="1698171"/>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pic>
        <p:nvPicPr>
          <p:cNvPr id="11" name="Grafik 10">
            <a:extLst>
              <a:ext uri="{FF2B5EF4-FFF2-40B4-BE49-F238E27FC236}">
                <a16:creationId xmlns:a16="http://schemas.microsoft.com/office/drawing/2014/main" id="{F24DF277-831C-48F7-9EE6-713988AAB31B}"/>
              </a:ext>
            </a:extLst>
          </p:cNvPr>
          <p:cNvPicPr>
            <a:picLocks noChangeAspect="1"/>
          </p:cNvPicPr>
          <p:nvPr/>
        </p:nvPicPr>
        <p:blipFill>
          <a:blip r:embed="rId4"/>
          <a:stretch>
            <a:fillRect/>
          </a:stretch>
        </p:blipFill>
        <p:spPr>
          <a:xfrm>
            <a:off x="6765654" y="3429000"/>
            <a:ext cx="4588146" cy="2769461"/>
          </a:xfrm>
          <a:prstGeom prst="rect">
            <a:avLst/>
          </a:prstGeom>
        </p:spPr>
      </p:pic>
      <p:sp>
        <p:nvSpPr>
          <p:cNvPr id="12" name="Textfeld 11">
            <a:extLst>
              <a:ext uri="{FF2B5EF4-FFF2-40B4-BE49-F238E27FC236}">
                <a16:creationId xmlns:a16="http://schemas.microsoft.com/office/drawing/2014/main" id="{93F0765B-93A0-4A4F-8A11-0726D991B2B2}"/>
              </a:ext>
            </a:extLst>
          </p:cNvPr>
          <p:cNvSpPr txBox="1"/>
          <p:nvPr/>
        </p:nvSpPr>
        <p:spPr>
          <a:xfrm>
            <a:off x="6517556" y="1341120"/>
            <a:ext cx="5434145" cy="923330"/>
          </a:xfrm>
          <a:prstGeom prst="rect">
            <a:avLst/>
          </a:prstGeom>
          <a:noFill/>
        </p:spPr>
        <p:txBody>
          <a:bodyPr wrap="square" rtlCol="0">
            <a:spAutoFit/>
          </a:bodyPr>
          <a:lstStyle/>
          <a:p>
            <a:r>
              <a:rPr lang="de-DE" dirty="0"/>
              <a:t>In der Buchungskontrolle finden wir 3 Gutschriften. In der Summe ergeben diese ergeben in der Summe ebenfalls die erwarteten 51.043,61€</a:t>
            </a:r>
            <a:endParaRPr lang="LID4096" dirty="0"/>
          </a:p>
        </p:txBody>
      </p:sp>
      <p:sp>
        <p:nvSpPr>
          <p:cNvPr id="16" name="Rechteck 15">
            <a:extLst>
              <a:ext uri="{FF2B5EF4-FFF2-40B4-BE49-F238E27FC236}">
                <a16:creationId xmlns:a16="http://schemas.microsoft.com/office/drawing/2014/main" id="{F05B74FF-7475-4F76-BA71-604A63ED316B}"/>
              </a:ext>
            </a:extLst>
          </p:cNvPr>
          <p:cNvSpPr/>
          <p:nvPr/>
        </p:nvSpPr>
        <p:spPr>
          <a:xfrm>
            <a:off x="6953250" y="4867275"/>
            <a:ext cx="4357688" cy="276225"/>
          </a:xfrm>
          <a:prstGeom prst="rect">
            <a:avLst/>
          </a:prstGeom>
          <a:noFill/>
          <a:ln w="3492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Tree>
    <p:extLst>
      <p:ext uri="{BB962C8B-B14F-4D97-AF65-F5344CB8AC3E}">
        <p14:creationId xmlns:p14="http://schemas.microsoft.com/office/powerpoint/2010/main" val="273615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Sammellastschriften buchen</a:t>
            </a:r>
            <a:endParaRPr lang="LID4096" dirty="0"/>
          </a:p>
        </p:txBody>
      </p:sp>
      <p:pic>
        <p:nvPicPr>
          <p:cNvPr id="3" name="Grafik 2">
            <a:extLst>
              <a:ext uri="{FF2B5EF4-FFF2-40B4-BE49-F238E27FC236}">
                <a16:creationId xmlns:a16="http://schemas.microsoft.com/office/drawing/2014/main" id="{0AE333AE-A6FC-46F5-B0C1-AE3A585A0550}"/>
              </a:ext>
            </a:extLst>
          </p:cNvPr>
          <p:cNvPicPr>
            <a:picLocks noChangeAspect="1"/>
          </p:cNvPicPr>
          <p:nvPr/>
        </p:nvPicPr>
        <p:blipFill>
          <a:blip r:embed="rId3"/>
          <a:stretch>
            <a:fillRect/>
          </a:stretch>
        </p:blipFill>
        <p:spPr>
          <a:xfrm>
            <a:off x="928409" y="1723002"/>
            <a:ext cx="7489877" cy="4117437"/>
          </a:xfrm>
          <a:prstGeom prst="rect">
            <a:avLst/>
          </a:prstGeom>
        </p:spPr>
      </p:pic>
      <p:sp>
        <p:nvSpPr>
          <p:cNvPr id="4" name="Textfeld 3">
            <a:extLst>
              <a:ext uri="{FF2B5EF4-FFF2-40B4-BE49-F238E27FC236}">
                <a16:creationId xmlns:a16="http://schemas.microsoft.com/office/drawing/2014/main" id="{88A10F47-6FF3-4A73-87A8-04FFCB9B5139}"/>
              </a:ext>
            </a:extLst>
          </p:cNvPr>
          <p:cNvSpPr txBox="1"/>
          <p:nvPr/>
        </p:nvSpPr>
        <p:spPr>
          <a:xfrm>
            <a:off x="8615008" y="1390493"/>
            <a:ext cx="3347762" cy="2031325"/>
          </a:xfrm>
          <a:prstGeom prst="rect">
            <a:avLst/>
          </a:prstGeom>
          <a:noFill/>
        </p:spPr>
        <p:txBody>
          <a:bodyPr wrap="square" rtlCol="0">
            <a:spAutoFit/>
          </a:bodyPr>
          <a:lstStyle/>
          <a:p>
            <a:r>
              <a:rPr lang="de-DE" dirty="0"/>
              <a:t>Werden in unserem Beispiel die zusammengehörenden Posten mit ✔ markiert, müssen wir auf „Liste verbuchen“ klicken. Sollten mehrere Umsätze markiert worden sein, wird eine Warnmeldung angezeigt.</a:t>
            </a:r>
            <a:endParaRPr lang="LID4096" dirty="0"/>
          </a:p>
        </p:txBody>
      </p:sp>
      <p:sp>
        <p:nvSpPr>
          <p:cNvPr id="13" name="Rechteck 12">
            <a:extLst>
              <a:ext uri="{FF2B5EF4-FFF2-40B4-BE49-F238E27FC236}">
                <a16:creationId xmlns:a16="http://schemas.microsoft.com/office/drawing/2014/main" id="{6C3F7F06-086D-41BF-87DF-CD88875FABE9}"/>
              </a:ext>
            </a:extLst>
          </p:cNvPr>
          <p:cNvSpPr/>
          <p:nvPr/>
        </p:nvSpPr>
        <p:spPr>
          <a:xfrm>
            <a:off x="5819696" y="2668181"/>
            <a:ext cx="2598590" cy="1064989"/>
          </a:xfrm>
          <a:prstGeom prst="rect">
            <a:avLst/>
          </a:prstGeom>
          <a:noFill/>
          <a:ln w="3492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cxnSp>
        <p:nvCxnSpPr>
          <p:cNvPr id="14" name="Gerade Verbindung mit Pfeil 13">
            <a:extLst>
              <a:ext uri="{FF2B5EF4-FFF2-40B4-BE49-F238E27FC236}">
                <a16:creationId xmlns:a16="http://schemas.microsoft.com/office/drawing/2014/main" id="{9D7D791E-233A-4B47-9F45-D6EA9598D767}"/>
              </a:ext>
            </a:extLst>
          </p:cNvPr>
          <p:cNvCxnSpPr>
            <a:cxnSpLocks/>
          </p:cNvCxnSpPr>
          <p:nvPr/>
        </p:nvCxnSpPr>
        <p:spPr>
          <a:xfrm flipH="1">
            <a:off x="1609646" y="2176423"/>
            <a:ext cx="7005363" cy="1836357"/>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7" name="Gerade Verbindung mit Pfeil 16">
            <a:extLst>
              <a:ext uri="{FF2B5EF4-FFF2-40B4-BE49-F238E27FC236}">
                <a16:creationId xmlns:a16="http://schemas.microsoft.com/office/drawing/2014/main" id="{A963E202-14F5-44E7-A9A6-B13C110B3442}"/>
              </a:ext>
            </a:extLst>
          </p:cNvPr>
          <p:cNvCxnSpPr>
            <a:cxnSpLocks/>
          </p:cNvCxnSpPr>
          <p:nvPr/>
        </p:nvCxnSpPr>
        <p:spPr>
          <a:xfrm>
            <a:off x="1609646" y="4012780"/>
            <a:ext cx="528992" cy="162476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4719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Sammellastschriften buchen</a:t>
            </a:r>
            <a:endParaRPr lang="LID4096" dirty="0"/>
          </a:p>
        </p:txBody>
      </p:sp>
      <p:sp>
        <p:nvSpPr>
          <p:cNvPr id="4" name="Textfeld 3">
            <a:extLst>
              <a:ext uri="{FF2B5EF4-FFF2-40B4-BE49-F238E27FC236}">
                <a16:creationId xmlns:a16="http://schemas.microsoft.com/office/drawing/2014/main" id="{88A10F47-6FF3-4A73-87A8-04FFCB9B5139}"/>
              </a:ext>
            </a:extLst>
          </p:cNvPr>
          <p:cNvSpPr txBox="1"/>
          <p:nvPr/>
        </p:nvSpPr>
        <p:spPr>
          <a:xfrm>
            <a:off x="8615008" y="1390493"/>
            <a:ext cx="3347762" cy="646331"/>
          </a:xfrm>
          <a:prstGeom prst="rect">
            <a:avLst/>
          </a:prstGeom>
          <a:noFill/>
        </p:spPr>
        <p:txBody>
          <a:bodyPr wrap="square" rtlCol="0">
            <a:spAutoFit/>
          </a:bodyPr>
          <a:lstStyle/>
          <a:p>
            <a:r>
              <a:rPr lang="de-DE" dirty="0"/>
              <a:t>Es öffnet sich die Sammelbuchungsmaske </a:t>
            </a:r>
            <a:endParaRPr lang="LID4096" dirty="0"/>
          </a:p>
        </p:txBody>
      </p:sp>
      <p:cxnSp>
        <p:nvCxnSpPr>
          <p:cNvPr id="17" name="Gerade Verbindung mit Pfeil 16">
            <a:extLst>
              <a:ext uri="{FF2B5EF4-FFF2-40B4-BE49-F238E27FC236}">
                <a16:creationId xmlns:a16="http://schemas.microsoft.com/office/drawing/2014/main" id="{A963E202-14F5-44E7-A9A6-B13C110B3442}"/>
              </a:ext>
            </a:extLst>
          </p:cNvPr>
          <p:cNvCxnSpPr>
            <a:cxnSpLocks/>
          </p:cNvCxnSpPr>
          <p:nvPr/>
        </p:nvCxnSpPr>
        <p:spPr>
          <a:xfrm>
            <a:off x="1609646" y="4012780"/>
            <a:ext cx="528992" cy="162476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pic>
        <p:nvPicPr>
          <p:cNvPr id="5" name="Grafik 4">
            <a:extLst>
              <a:ext uri="{FF2B5EF4-FFF2-40B4-BE49-F238E27FC236}">
                <a16:creationId xmlns:a16="http://schemas.microsoft.com/office/drawing/2014/main" id="{9EFBA6BF-6C8C-4310-99F3-1296A8668AEB}"/>
              </a:ext>
            </a:extLst>
          </p:cNvPr>
          <p:cNvPicPr>
            <a:picLocks noChangeAspect="1"/>
          </p:cNvPicPr>
          <p:nvPr/>
        </p:nvPicPr>
        <p:blipFill>
          <a:blip r:embed="rId3"/>
          <a:stretch>
            <a:fillRect/>
          </a:stretch>
        </p:blipFill>
        <p:spPr>
          <a:xfrm>
            <a:off x="838200" y="1543024"/>
            <a:ext cx="6641523" cy="4904509"/>
          </a:xfrm>
          <a:prstGeom prst="rect">
            <a:avLst/>
          </a:prstGeom>
        </p:spPr>
      </p:pic>
      <p:cxnSp>
        <p:nvCxnSpPr>
          <p:cNvPr id="14" name="Gerade Verbindung mit Pfeil 13">
            <a:extLst>
              <a:ext uri="{FF2B5EF4-FFF2-40B4-BE49-F238E27FC236}">
                <a16:creationId xmlns:a16="http://schemas.microsoft.com/office/drawing/2014/main" id="{9D7D791E-233A-4B47-9F45-D6EA9598D767}"/>
              </a:ext>
            </a:extLst>
          </p:cNvPr>
          <p:cNvCxnSpPr>
            <a:cxnSpLocks/>
            <a:stCxn id="15" idx="1"/>
          </p:cNvCxnSpPr>
          <p:nvPr/>
        </p:nvCxnSpPr>
        <p:spPr>
          <a:xfrm flipH="1">
            <a:off x="4398188" y="3058969"/>
            <a:ext cx="4216820" cy="544721"/>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0" name="Textfeld 9">
            <a:extLst>
              <a:ext uri="{FF2B5EF4-FFF2-40B4-BE49-F238E27FC236}">
                <a16:creationId xmlns:a16="http://schemas.microsoft.com/office/drawing/2014/main" id="{2943AFEC-6DF8-49A8-B4A4-9C5D998A2B45}"/>
              </a:ext>
            </a:extLst>
          </p:cNvPr>
          <p:cNvSpPr txBox="1"/>
          <p:nvPr/>
        </p:nvSpPr>
        <p:spPr>
          <a:xfrm>
            <a:off x="8615008" y="2036824"/>
            <a:ext cx="3347762" cy="646331"/>
          </a:xfrm>
          <a:prstGeom prst="rect">
            <a:avLst/>
          </a:prstGeom>
          <a:noFill/>
        </p:spPr>
        <p:txBody>
          <a:bodyPr wrap="square" rtlCol="0">
            <a:spAutoFit/>
          </a:bodyPr>
          <a:lstStyle/>
          <a:p>
            <a:r>
              <a:rPr lang="de-DE" dirty="0"/>
              <a:t>Aus den markierten Beträgen wird eine Summe gebildet</a:t>
            </a:r>
            <a:endParaRPr lang="LID4096" dirty="0"/>
          </a:p>
        </p:txBody>
      </p:sp>
      <p:cxnSp>
        <p:nvCxnSpPr>
          <p:cNvPr id="11" name="Gerade Verbindung mit Pfeil 10">
            <a:extLst>
              <a:ext uri="{FF2B5EF4-FFF2-40B4-BE49-F238E27FC236}">
                <a16:creationId xmlns:a16="http://schemas.microsoft.com/office/drawing/2014/main" id="{27868C41-EEC6-4515-95BD-30650104C335}"/>
              </a:ext>
            </a:extLst>
          </p:cNvPr>
          <p:cNvCxnSpPr>
            <a:cxnSpLocks/>
            <a:stCxn id="10" idx="1"/>
          </p:cNvCxnSpPr>
          <p:nvPr/>
        </p:nvCxnSpPr>
        <p:spPr>
          <a:xfrm flipH="1" flipV="1">
            <a:off x="4231934" y="2351605"/>
            <a:ext cx="4383074" cy="8385"/>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15" name="Textfeld 14">
            <a:extLst>
              <a:ext uri="{FF2B5EF4-FFF2-40B4-BE49-F238E27FC236}">
                <a16:creationId xmlns:a16="http://schemas.microsoft.com/office/drawing/2014/main" id="{CA0F422F-36C2-441A-B1E9-96A0B54FB508}"/>
              </a:ext>
            </a:extLst>
          </p:cNvPr>
          <p:cNvSpPr txBox="1"/>
          <p:nvPr/>
        </p:nvSpPr>
        <p:spPr>
          <a:xfrm>
            <a:off x="8615008" y="2597304"/>
            <a:ext cx="3347762" cy="923330"/>
          </a:xfrm>
          <a:prstGeom prst="rect">
            <a:avLst/>
          </a:prstGeom>
          <a:noFill/>
        </p:spPr>
        <p:txBody>
          <a:bodyPr wrap="square" rtlCol="0">
            <a:spAutoFit/>
          </a:bodyPr>
          <a:lstStyle/>
          <a:p>
            <a:r>
              <a:rPr lang="de-DE" dirty="0"/>
              <a:t>Es wird automatisch die Buchungsliste angezeigt, die denselben Betrag aufweist</a:t>
            </a:r>
            <a:endParaRPr lang="LID4096" dirty="0"/>
          </a:p>
        </p:txBody>
      </p:sp>
      <p:sp>
        <p:nvSpPr>
          <p:cNvPr id="18" name="Textfeld 17">
            <a:extLst>
              <a:ext uri="{FF2B5EF4-FFF2-40B4-BE49-F238E27FC236}">
                <a16:creationId xmlns:a16="http://schemas.microsoft.com/office/drawing/2014/main" id="{1EA2C6CD-1927-41C5-BE3E-7B132697014D}"/>
              </a:ext>
            </a:extLst>
          </p:cNvPr>
          <p:cNvSpPr txBox="1"/>
          <p:nvPr/>
        </p:nvSpPr>
        <p:spPr>
          <a:xfrm>
            <a:off x="8615008" y="3434783"/>
            <a:ext cx="3347762" cy="2585323"/>
          </a:xfrm>
          <a:prstGeom prst="rect">
            <a:avLst/>
          </a:prstGeom>
          <a:noFill/>
        </p:spPr>
        <p:txBody>
          <a:bodyPr wrap="square" rtlCol="0">
            <a:spAutoFit/>
          </a:bodyPr>
          <a:lstStyle/>
          <a:p>
            <a:r>
              <a:rPr lang="de-DE" dirty="0"/>
              <a:t>Die ausgewählte Liste setzt sich aus diesen Posten zusammen. Die Posten werden jetzt einzeln in die in der offenen Forderung eingestellten E/A-Stellen, Sparten und Projekte gebucht. Die entsprechenden Beiträge bei den Mitgliedern werden als bezahlt markiert</a:t>
            </a:r>
            <a:endParaRPr lang="LID4096" dirty="0"/>
          </a:p>
        </p:txBody>
      </p:sp>
      <p:cxnSp>
        <p:nvCxnSpPr>
          <p:cNvPr id="19" name="Gerade Verbindung mit Pfeil 18">
            <a:extLst>
              <a:ext uri="{FF2B5EF4-FFF2-40B4-BE49-F238E27FC236}">
                <a16:creationId xmlns:a16="http://schemas.microsoft.com/office/drawing/2014/main" id="{585FF878-8833-4F96-997F-C28AC1CEF4B3}"/>
              </a:ext>
            </a:extLst>
          </p:cNvPr>
          <p:cNvCxnSpPr>
            <a:cxnSpLocks/>
            <a:stCxn id="18" idx="1"/>
          </p:cNvCxnSpPr>
          <p:nvPr/>
        </p:nvCxnSpPr>
        <p:spPr>
          <a:xfrm flipH="1">
            <a:off x="6997806" y="4727445"/>
            <a:ext cx="1617202" cy="20238"/>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959903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dirty="0"/>
              <a:t>Sammellastschriften buchen</a:t>
            </a:r>
            <a:endParaRPr lang="LID4096" dirty="0"/>
          </a:p>
        </p:txBody>
      </p:sp>
      <p:sp>
        <p:nvSpPr>
          <p:cNvPr id="4" name="Textfeld 3">
            <a:extLst>
              <a:ext uri="{FF2B5EF4-FFF2-40B4-BE49-F238E27FC236}">
                <a16:creationId xmlns:a16="http://schemas.microsoft.com/office/drawing/2014/main" id="{88A10F47-6FF3-4A73-87A8-04FFCB9B5139}"/>
              </a:ext>
            </a:extLst>
          </p:cNvPr>
          <p:cNvSpPr txBox="1"/>
          <p:nvPr/>
        </p:nvSpPr>
        <p:spPr>
          <a:xfrm>
            <a:off x="8690578" y="1390493"/>
            <a:ext cx="3272191" cy="1200329"/>
          </a:xfrm>
          <a:prstGeom prst="rect">
            <a:avLst/>
          </a:prstGeom>
          <a:noFill/>
        </p:spPr>
        <p:txBody>
          <a:bodyPr wrap="square" rtlCol="0">
            <a:spAutoFit/>
          </a:bodyPr>
          <a:lstStyle/>
          <a:p>
            <a:r>
              <a:rPr lang="de-DE" dirty="0"/>
              <a:t>Sollten E/A-Stellen, Sparten oder Projekte fehlen, werden diese Posten in die hier eingestellten gebucht</a:t>
            </a:r>
            <a:endParaRPr lang="LID4096" dirty="0"/>
          </a:p>
        </p:txBody>
      </p:sp>
      <p:cxnSp>
        <p:nvCxnSpPr>
          <p:cNvPr id="17" name="Gerade Verbindung mit Pfeil 16">
            <a:extLst>
              <a:ext uri="{FF2B5EF4-FFF2-40B4-BE49-F238E27FC236}">
                <a16:creationId xmlns:a16="http://schemas.microsoft.com/office/drawing/2014/main" id="{A963E202-14F5-44E7-A9A6-B13C110B3442}"/>
              </a:ext>
            </a:extLst>
          </p:cNvPr>
          <p:cNvCxnSpPr>
            <a:cxnSpLocks/>
          </p:cNvCxnSpPr>
          <p:nvPr/>
        </p:nvCxnSpPr>
        <p:spPr>
          <a:xfrm>
            <a:off x="1609646" y="4012780"/>
            <a:ext cx="528992" cy="162476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pic>
        <p:nvPicPr>
          <p:cNvPr id="5" name="Grafik 4">
            <a:extLst>
              <a:ext uri="{FF2B5EF4-FFF2-40B4-BE49-F238E27FC236}">
                <a16:creationId xmlns:a16="http://schemas.microsoft.com/office/drawing/2014/main" id="{9EFBA6BF-6C8C-4310-99F3-1296A8668AEB}"/>
              </a:ext>
            </a:extLst>
          </p:cNvPr>
          <p:cNvPicPr>
            <a:picLocks noChangeAspect="1"/>
          </p:cNvPicPr>
          <p:nvPr/>
        </p:nvPicPr>
        <p:blipFill>
          <a:blip r:embed="rId3"/>
          <a:stretch>
            <a:fillRect/>
          </a:stretch>
        </p:blipFill>
        <p:spPr>
          <a:xfrm>
            <a:off x="838200" y="1543024"/>
            <a:ext cx="6641523" cy="4904509"/>
          </a:xfrm>
          <a:prstGeom prst="rect">
            <a:avLst/>
          </a:prstGeom>
        </p:spPr>
      </p:pic>
      <p:cxnSp>
        <p:nvCxnSpPr>
          <p:cNvPr id="11" name="Gerade Verbindung mit Pfeil 10">
            <a:extLst>
              <a:ext uri="{FF2B5EF4-FFF2-40B4-BE49-F238E27FC236}">
                <a16:creationId xmlns:a16="http://schemas.microsoft.com/office/drawing/2014/main" id="{27868C41-EEC6-4515-95BD-30650104C335}"/>
              </a:ext>
            </a:extLst>
          </p:cNvPr>
          <p:cNvCxnSpPr>
            <a:cxnSpLocks/>
          </p:cNvCxnSpPr>
          <p:nvPr/>
        </p:nvCxnSpPr>
        <p:spPr>
          <a:xfrm flipH="1">
            <a:off x="7133831" y="1843914"/>
            <a:ext cx="1633577" cy="3234407"/>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13" name="Gerade Verbindung mit Pfeil 12">
            <a:extLst>
              <a:ext uri="{FF2B5EF4-FFF2-40B4-BE49-F238E27FC236}">
                <a16:creationId xmlns:a16="http://schemas.microsoft.com/office/drawing/2014/main" id="{A69B2885-7E9B-4121-B546-5D015C8698A8}"/>
              </a:ext>
            </a:extLst>
          </p:cNvPr>
          <p:cNvCxnSpPr>
            <a:cxnSpLocks/>
          </p:cNvCxnSpPr>
          <p:nvPr/>
        </p:nvCxnSpPr>
        <p:spPr>
          <a:xfrm flipH="1">
            <a:off x="4284833" y="2351606"/>
            <a:ext cx="4482575" cy="1714073"/>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20" name="Textfeld 19">
            <a:extLst>
              <a:ext uri="{FF2B5EF4-FFF2-40B4-BE49-F238E27FC236}">
                <a16:creationId xmlns:a16="http://schemas.microsoft.com/office/drawing/2014/main" id="{2D28B024-B123-49CB-B15C-71BEB5E9F887}"/>
              </a:ext>
            </a:extLst>
          </p:cNvPr>
          <p:cNvSpPr txBox="1"/>
          <p:nvPr/>
        </p:nvSpPr>
        <p:spPr>
          <a:xfrm>
            <a:off x="8690577" y="2581419"/>
            <a:ext cx="3272191" cy="1754326"/>
          </a:xfrm>
          <a:prstGeom prst="rect">
            <a:avLst/>
          </a:prstGeom>
          <a:noFill/>
        </p:spPr>
        <p:txBody>
          <a:bodyPr wrap="square" rtlCol="0">
            <a:spAutoFit/>
          </a:bodyPr>
          <a:lstStyle/>
          <a:p>
            <a:r>
              <a:rPr lang="de-DE" dirty="0"/>
              <a:t>Mit „Verbuchen“ werden alle Buchungen getätigt. !! Achtung, dieser Vorgang kann mit steigender Anzahl von Posten, durchaus ein paar Minuten dauern</a:t>
            </a:r>
            <a:endParaRPr lang="LID4096" dirty="0"/>
          </a:p>
        </p:txBody>
      </p:sp>
      <mc:AlternateContent xmlns:mc="http://schemas.openxmlformats.org/markup-compatibility/2006" xmlns:pslz="http://schemas.microsoft.com/office/powerpoint/2016/slidezoom">
        <mc:Choice Requires="pslz">
          <p:graphicFrame>
            <p:nvGraphicFramePr>
              <p:cNvPr id="21" name="Folienzoom 20">
                <a:extLst>
                  <a:ext uri="{FF2B5EF4-FFF2-40B4-BE49-F238E27FC236}">
                    <a16:creationId xmlns:a16="http://schemas.microsoft.com/office/drawing/2014/main" id="{2BCCDC92-0BB7-4BEE-856F-6ECAC29C0276}"/>
                  </a:ext>
                </a:extLst>
              </p:cNvPr>
              <p:cNvGraphicFramePr>
                <a:graphicFrameLocks noChangeAspect="1"/>
              </p:cNvGraphicFramePr>
              <p:nvPr>
                <p:extLst>
                  <p:ext uri="{D42A27DB-BD31-4B8C-83A1-F6EECF244321}">
                    <p14:modId xmlns:p14="http://schemas.microsoft.com/office/powerpoint/2010/main" val="2615523655"/>
                  </p:ext>
                </p:extLst>
              </p:nvPr>
            </p:nvGraphicFramePr>
            <p:xfrm>
              <a:off x="8498686" y="4769633"/>
              <a:ext cx="3048000" cy="1714500"/>
            </p:xfrm>
            <a:graphic>
              <a:graphicData uri="http://schemas.microsoft.com/office/powerpoint/2016/slidezoom">
                <pslz:sldZm>
                  <pslz:sldZmObj sldId="332" cId="3725863240">
                    <pslz:zmPr id="{A84DCFA5-7BA6-42C5-96BA-6833F7E2A404}"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xmlns="">
          <p:pic>
            <p:nvPicPr>
              <p:cNvPr id="21" name="Folienzoom 20">
                <a:extLst>
                  <a:ext uri="{FF2B5EF4-FFF2-40B4-BE49-F238E27FC236}">
                    <a16:creationId xmlns:a16="http://schemas.microsoft.com/office/drawing/2014/main" id="{2BCCDC92-0BB7-4BEE-856F-6ECAC29C0276}"/>
                  </a:ext>
                </a:extLst>
              </p:cNvPr>
              <p:cNvPicPr>
                <a:picLocks noGrp="1" noRot="1" noChangeAspect="1" noMove="1" noResize="1" noEditPoints="1" noAdjustHandles="1" noChangeArrowheads="1" noChangeShapeType="1"/>
              </p:cNvPicPr>
              <p:nvPr/>
            </p:nvPicPr>
            <p:blipFill>
              <a:blip r:embed="rId5"/>
              <a:stretch>
                <a:fillRect/>
              </a:stretch>
            </p:blipFill>
            <p:spPr>
              <a:xfrm>
                <a:off x="8498686" y="4769633"/>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421512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BF8FD-D34F-421C-91C5-734A2CC3CB46}"/>
              </a:ext>
            </a:extLst>
          </p:cNvPr>
          <p:cNvSpPr>
            <a:spLocks noGrp="1"/>
          </p:cNvSpPr>
          <p:nvPr>
            <p:ph type="title"/>
          </p:nvPr>
        </p:nvSpPr>
        <p:spPr/>
        <p:txBody>
          <a:bodyPr/>
          <a:lstStyle/>
          <a:p>
            <a:r>
              <a:rPr lang="de-DE" sz="3200" dirty="0"/>
              <a:t>Rückläufer buchen und neu soll stellen</a:t>
            </a:r>
            <a:endParaRPr lang="LID4096" sz="3200" dirty="0"/>
          </a:p>
        </p:txBody>
      </p:sp>
      <p:sp>
        <p:nvSpPr>
          <p:cNvPr id="4" name="Inhaltsplatzhalter 2">
            <a:extLst>
              <a:ext uri="{FF2B5EF4-FFF2-40B4-BE49-F238E27FC236}">
                <a16:creationId xmlns:a16="http://schemas.microsoft.com/office/drawing/2014/main" id="{278965F5-219D-416B-B5FD-FFF43DEB38EF}"/>
              </a:ext>
            </a:extLst>
          </p:cNvPr>
          <p:cNvSpPr>
            <a:spLocks noGrp="1"/>
          </p:cNvSpPr>
          <p:nvPr>
            <p:ph idx="1"/>
          </p:nvPr>
        </p:nvSpPr>
        <p:spPr>
          <a:xfrm>
            <a:off x="838200" y="1437333"/>
            <a:ext cx="10515600" cy="5356432"/>
          </a:xfrm>
        </p:spPr>
        <p:txBody>
          <a:bodyPr>
            <a:normAutofit/>
          </a:bodyPr>
          <a:lstStyle/>
          <a:p>
            <a:pPr marL="0" indent="0">
              <a:buNone/>
            </a:pPr>
            <a:r>
              <a:rPr lang="de-DE" dirty="0"/>
              <a:t>In Netxp-Verein können Beitragsrückläufer speziell behandelt werden. Innerhalb der Beitragsrückläuferfunktion werden die zurückgebuchten Posten gebucht und auf Wunsch neue Posten, mit oder ohne Rechnung erzeugt. Alternativ können die Rücklastschriften nach dem buchen zwischengespeichert werden, um später, nach der Rücksprache mit dem Mitglied eine Aktion ausführen zu können.</a:t>
            </a:r>
          </a:p>
          <a:p>
            <a:pPr marL="0" indent="0">
              <a:buNone/>
            </a:pPr>
            <a:r>
              <a:rPr lang="de-DE" dirty="0"/>
              <a:t>Die Rückläuferfunktion steht nur bei Beiträgen zur Verfügung.</a:t>
            </a:r>
          </a:p>
        </p:txBody>
      </p:sp>
    </p:spTree>
    <p:extLst>
      <p:ext uri="{BB962C8B-B14F-4D97-AF65-F5344CB8AC3E}">
        <p14:creationId xmlns:p14="http://schemas.microsoft.com/office/powerpoint/2010/main" val="2304691067"/>
      </p:ext>
    </p:extLst>
  </p:cSld>
  <p:clrMapOvr>
    <a:masterClrMapping/>
  </p:clrMapOvr>
  <mc:AlternateContent xmlns:mc="http://schemas.openxmlformats.org/markup-compatibility/2006" xmlns:p14="http://schemas.microsoft.com/office/powerpoint/2010/main">
    <mc:Choice Requires="p14">
      <p:transition spd="slow" p14:dur="2000" advTm="3505"/>
    </mc:Choice>
    <mc:Fallback xmlns="">
      <p:transition spd="slow" advTm="35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A8317B-8C3B-4E36-B3C2-F5F0EFE358D8}"/>
              </a:ext>
            </a:extLst>
          </p:cNvPr>
          <p:cNvSpPr>
            <a:spLocks noGrp="1"/>
          </p:cNvSpPr>
          <p:nvPr>
            <p:ph type="title"/>
          </p:nvPr>
        </p:nvSpPr>
        <p:spPr/>
        <p:txBody>
          <a:bodyPr/>
          <a:lstStyle/>
          <a:p>
            <a:r>
              <a:rPr lang="de-DE" sz="3200" dirty="0"/>
              <a:t>Rückläufer buchen und neu soll stellen</a:t>
            </a:r>
            <a:endParaRPr lang="LID4096" sz="3200" dirty="0"/>
          </a:p>
        </p:txBody>
      </p:sp>
      <p:pic>
        <p:nvPicPr>
          <p:cNvPr id="4" name="Grafik 3">
            <a:extLst>
              <a:ext uri="{FF2B5EF4-FFF2-40B4-BE49-F238E27FC236}">
                <a16:creationId xmlns:a16="http://schemas.microsoft.com/office/drawing/2014/main" id="{26520943-6D46-459A-B352-F92254072666}"/>
              </a:ext>
            </a:extLst>
          </p:cNvPr>
          <p:cNvPicPr>
            <a:picLocks noChangeAspect="1"/>
          </p:cNvPicPr>
          <p:nvPr/>
        </p:nvPicPr>
        <p:blipFill>
          <a:blip r:embed="rId2"/>
          <a:stretch>
            <a:fillRect/>
          </a:stretch>
        </p:blipFill>
        <p:spPr>
          <a:xfrm>
            <a:off x="838200" y="1644001"/>
            <a:ext cx="6193743" cy="4336905"/>
          </a:xfrm>
          <a:prstGeom prst="rect">
            <a:avLst/>
          </a:prstGeom>
        </p:spPr>
      </p:pic>
      <p:sp>
        <p:nvSpPr>
          <p:cNvPr id="5" name="Textfeld 4">
            <a:extLst>
              <a:ext uri="{FF2B5EF4-FFF2-40B4-BE49-F238E27FC236}">
                <a16:creationId xmlns:a16="http://schemas.microsoft.com/office/drawing/2014/main" id="{AE9FB409-7848-4931-AFA2-456B22C0F4AE}"/>
              </a:ext>
            </a:extLst>
          </p:cNvPr>
          <p:cNvSpPr txBox="1"/>
          <p:nvPr/>
        </p:nvSpPr>
        <p:spPr>
          <a:xfrm>
            <a:off x="8690578" y="1390493"/>
            <a:ext cx="3272191" cy="923330"/>
          </a:xfrm>
          <a:prstGeom prst="rect">
            <a:avLst/>
          </a:prstGeom>
          <a:noFill/>
        </p:spPr>
        <p:txBody>
          <a:bodyPr wrap="square" rtlCol="0">
            <a:spAutoFit/>
          </a:bodyPr>
          <a:lstStyle/>
          <a:p>
            <a:r>
              <a:rPr lang="de-DE" dirty="0"/>
              <a:t>Rückläufer mit ✔ markieren und auf „Rückläufer verbuchen“ klicken </a:t>
            </a:r>
            <a:endParaRPr lang="LID4096" dirty="0"/>
          </a:p>
        </p:txBody>
      </p:sp>
      <p:cxnSp>
        <p:nvCxnSpPr>
          <p:cNvPr id="6" name="Gerade Verbindung mit Pfeil 5">
            <a:extLst>
              <a:ext uri="{FF2B5EF4-FFF2-40B4-BE49-F238E27FC236}">
                <a16:creationId xmlns:a16="http://schemas.microsoft.com/office/drawing/2014/main" id="{2966C669-F186-41E5-8E2D-A3A465A508A9}"/>
              </a:ext>
            </a:extLst>
          </p:cNvPr>
          <p:cNvCxnSpPr>
            <a:cxnSpLocks/>
          </p:cNvCxnSpPr>
          <p:nvPr/>
        </p:nvCxnSpPr>
        <p:spPr>
          <a:xfrm flipH="1">
            <a:off x="1405607" y="2351606"/>
            <a:ext cx="7361802" cy="1464692"/>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8" name="Gerade Verbindung mit Pfeil 7">
            <a:extLst>
              <a:ext uri="{FF2B5EF4-FFF2-40B4-BE49-F238E27FC236}">
                <a16:creationId xmlns:a16="http://schemas.microsoft.com/office/drawing/2014/main" id="{5E952BAF-E49E-46A2-88CA-7DEA0A54BC97}"/>
              </a:ext>
            </a:extLst>
          </p:cNvPr>
          <p:cNvCxnSpPr>
            <a:cxnSpLocks/>
          </p:cNvCxnSpPr>
          <p:nvPr/>
        </p:nvCxnSpPr>
        <p:spPr>
          <a:xfrm>
            <a:off x="1466063" y="3899425"/>
            <a:ext cx="1647432" cy="1851471"/>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7468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7757</Words>
  <Application>Microsoft Office PowerPoint</Application>
  <PresentationFormat>Breitbild</PresentationFormat>
  <Paragraphs>662</Paragraphs>
  <Slides>151</Slides>
  <Notes>15</Notes>
  <HiddenSlides>0</HiddenSlides>
  <MMClips>2</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151</vt:i4>
      </vt:variant>
    </vt:vector>
  </HeadingPairs>
  <TitlesOfParts>
    <vt:vector size="156" baseType="lpstr">
      <vt:lpstr>Arial</vt:lpstr>
      <vt:lpstr>Calibri</vt:lpstr>
      <vt:lpstr>Calibri Light</vt:lpstr>
      <vt:lpstr>Open Sans</vt:lpstr>
      <vt:lpstr>Office</vt:lpstr>
      <vt:lpstr>PowerPoint-Präsentation</vt:lpstr>
      <vt:lpstr>Inhalt</vt:lpstr>
      <vt:lpstr>Inhalt</vt:lpstr>
      <vt:lpstr>Inhalt</vt:lpstr>
      <vt:lpstr>Inhalt</vt:lpstr>
      <vt:lpstr>Begriffe</vt:lpstr>
      <vt:lpstr>Bestandskonten</vt:lpstr>
      <vt:lpstr>Was sind EA Stellen</vt:lpstr>
      <vt:lpstr>Was sind Sparten oder Projekte</vt:lpstr>
      <vt:lpstr>Anlegen von</vt:lpstr>
      <vt:lpstr>Anlegen: Bestandskonten</vt:lpstr>
      <vt:lpstr>Girokonto anlegen</vt:lpstr>
      <vt:lpstr>Anlegen: Bankzugänge</vt:lpstr>
      <vt:lpstr>Anlegen: Bankzugänge</vt:lpstr>
      <vt:lpstr>Anlegen: Bankzugänge</vt:lpstr>
      <vt:lpstr>Anlegen: Bankzugänge</vt:lpstr>
      <vt:lpstr>Anlegen: Bankzugänge</vt:lpstr>
      <vt:lpstr>Anlegen: EA-Stellen</vt:lpstr>
      <vt:lpstr>Anlegen: EA-Stellen</vt:lpstr>
      <vt:lpstr>Anlegen: EA-Stellen</vt:lpstr>
      <vt:lpstr>Anlegen: Sparten</vt:lpstr>
      <vt:lpstr>Anlegen: Projekte</vt:lpstr>
      <vt:lpstr>Anlegen: Projekte</vt:lpstr>
      <vt:lpstr>Zahlungsverkehr/Onlinebanking</vt:lpstr>
      <vt:lpstr>Barzahlungen</vt:lpstr>
      <vt:lpstr>Barzahlungen</vt:lpstr>
      <vt:lpstr>Barzahlungen</vt:lpstr>
      <vt:lpstr>Barzahlungen</vt:lpstr>
      <vt:lpstr>Barzahlungen</vt:lpstr>
      <vt:lpstr>Barzahlungen</vt:lpstr>
      <vt:lpstr>Lastschriften / Überweisungen</vt:lpstr>
      <vt:lpstr>Lastschriften / Überweisungen</vt:lpstr>
      <vt:lpstr>Lastschriften / Überweisungen</vt:lpstr>
      <vt:lpstr>Lastschriften / Überweisungen</vt:lpstr>
      <vt:lpstr>Lastschriften / Überweisungen</vt:lpstr>
      <vt:lpstr>Lastschriften / Überweisungen</vt:lpstr>
      <vt:lpstr>Lastschriften / Überweisungen</vt:lpstr>
      <vt:lpstr>Bankenübertrag</vt:lpstr>
      <vt:lpstr>Massenbuchung</vt:lpstr>
      <vt:lpstr>Massenbuchungsarten</vt:lpstr>
      <vt:lpstr>Beitragsabrechnung</vt:lpstr>
      <vt:lpstr>Beitragsabrechnung</vt:lpstr>
      <vt:lpstr>Beitragsabrechnung</vt:lpstr>
      <vt:lpstr>Beitragsabrechnung</vt:lpstr>
      <vt:lpstr>Beitragsabrechnung</vt:lpstr>
      <vt:lpstr>Beitragsabrechnung</vt:lpstr>
      <vt:lpstr>Massenbuchung Mitgliedergruppen</vt:lpstr>
      <vt:lpstr>Massenbuchung Mitgliedergruppen</vt:lpstr>
      <vt:lpstr>Massenbuchung Mitgliedergruppen</vt:lpstr>
      <vt:lpstr>Massenbuchung Mitgliedergruppen</vt:lpstr>
      <vt:lpstr>Massenbuchung Mitgliedergruppen</vt:lpstr>
      <vt:lpstr>Massenbuchung Mitgliedergruppen</vt:lpstr>
      <vt:lpstr>Massenbuchung Freie Mitgliederwahl</vt:lpstr>
      <vt:lpstr>Massenbuchung Freie Mitgliederwahl</vt:lpstr>
      <vt:lpstr>Buchungslisten</vt:lpstr>
      <vt:lpstr>Buchungslisten</vt:lpstr>
      <vt:lpstr>Buchungslisten</vt:lpstr>
      <vt:lpstr>Buchungslisten</vt:lpstr>
      <vt:lpstr>Kontoumsätze abholen</vt:lpstr>
      <vt:lpstr>Kontoumsätze abholen</vt:lpstr>
      <vt:lpstr>Buchen</vt:lpstr>
      <vt:lpstr>Buchungen und Offene Posten</vt:lpstr>
      <vt:lpstr>Offene Posten</vt:lpstr>
      <vt:lpstr>Offene Posten</vt:lpstr>
      <vt:lpstr>Offene Posten</vt:lpstr>
      <vt:lpstr>Buchungen</vt:lpstr>
      <vt:lpstr>Buchungen</vt:lpstr>
      <vt:lpstr>Buchungen</vt:lpstr>
      <vt:lpstr>Buchungen</vt:lpstr>
      <vt:lpstr>Buchungsfälle</vt:lpstr>
      <vt:lpstr>Barbuchung ohne offene Posten</vt:lpstr>
      <vt:lpstr>Barbuchung ohne offene Posten</vt:lpstr>
      <vt:lpstr>Barbuchung ohne offene Posten</vt:lpstr>
      <vt:lpstr>Barbuchung ohne offene Posten</vt:lpstr>
      <vt:lpstr>Barbuchung ohne offene Posten</vt:lpstr>
      <vt:lpstr>Barbuchung mit offene Posten</vt:lpstr>
      <vt:lpstr>Barbuchung mit offene Posten</vt:lpstr>
      <vt:lpstr>Giro ohne offene Posten voller Betrag</vt:lpstr>
      <vt:lpstr>Giro ohne offene Posten voller Betrag</vt:lpstr>
      <vt:lpstr>Giro ohne offene Posten voller Betrag</vt:lpstr>
      <vt:lpstr>Giro ohne offene Posten voller Betrag</vt:lpstr>
      <vt:lpstr>PowerPoint-Präsentation</vt:lpstr>
      <vt:lpstr>Giro ohne offene Posten split buchen</vt:lpstr>
      <vt:lpstr>Giro ohne offene Posten split buchen</vt:lpstr>
      <vt:lpstr>Giro ohne offene Posten split buchen</vt:lpstr>
      <vt:lpstr>Giro mit offene Posten voller Betrag</vt:lpstr>
      <vt:lpstr>Giro mit offene Posten voller Betrag</vt:lpstr>
      <vt:lpstr>Giro mit offene Posten voller Betrag</vt:lpstr>
      <vt:lpstr>Giro mit offene Posten Teilbetrag</vt:lpstr>
      <vt:lpstr>Giro mit offene Posten Teilbetrag</vt:lpstr>
      <vt:lpstr>Giro mit offene Posten Teilbetrag</vt:lpstr>
      <vt:lpstr>Giro mit offene Posten Teilbetrag</vt:lpstr>
      <vt:lpstr>Sammellastschriften buchen</vt:lpstr>
      <vt:lpstr>Sammellastschriften buchen</vt:lpstr>
      <vt:lpstr>Sammellastschriften buchen</vt:lpstr>
      <vt:lpstr>Sammellastschriften buchen</vt:lpstr>
      <vt:lpstr>Sammellastschriften buchen</vt:lpstr>
      <vt:lpstr>Rückläufer buchen und neu soll stellen</vt:lpstr>
      <vt:lpstr>Rückläufer buchen und neu soll stellen</vt:lpstr>
      <vt:lpstr>Rückläufer buchen und neu soll stellen</vt:lpstr>
      <vt:lpstr>Rückläufer buchen und neu soll stellen</vt:lpstr>
      <vt:lpstr>Rückläufer buchen und neu soll stellen</vt:lpstr>
      <vt:lpstr>Rückläufer buchen und neu soll stellen</vt:lpstr>
      <vt:lpstr>Einzelspenden quittieren</vt:lpstr>
      <vt:lpstr>Einzelspenden quittieren</vt:lpstr>
      <vt:lpstr>Barspenden quittieren</vt:lpstr>
      <vt:lpstr>Girospenden quittieren</vt:lpstr>
      <vt:lpstr>Spendenquittungen aus fertigen Buchungen erstellen</vt:lpstr>
      <vt:lpstr>Spendenquittung drucken</vt:lpstr>
      <vt:lpstr>Sachspendenquittungen erstellen</vt:lpstr>
      <vt:lpstr>Sammelspendenquittungen</vt:lpstr>
      <vt:lpstr>Sammelspendenquittungen</vt:lpstr>
      <vt:lpstr>Sammelspendenquittungen</vt:lpstr>
      <vt:lpstr>Sammelspendenquittungen</vt:lpstr>
      <vt:lpstr>Sammelspendenquittungen</vt:lpstr>
      <vt:lpstr>Sammelspendenquittungen</vt:lpstr>
      <vt:lpstr>Finanzen auswerten</vt:lpstr>
      <vt:lpstr>Finanzen auswerten</vt:lpstr>
      <vt:lpstr>Finanzen auswerten</vt:lpstr>
      <vt:lpstr>Finanzen auswerten</vt:lpstr>
      <vt:lpstr>Rechnungswesen</vt:lpstr>
      <vt:lpstr>Grundeinstellungen</vt:lpstr>
      <vt:lpstr>Beitragsrechnungen</vt:lpstr>
      <vt:lpstr>Beitragsrechnungen</vt:lpstr>
      <vt:lpstr>Beitragsrechnungen</vt:lpstr>
      <vt:lpstr>Beitragsrechnungen</vt:lpstr>
      <vt:lpstr>Beitragsrechnungen</vt:lpstr>
      <vt:lpstr>Artikelrechnungen </vt:lpstr>
      <vt:lpstr>Artikelstamm</vt:lpstr>
      <vt:lpstr>Artikelstamm</vt:lpstr>
      <vt:lpstr>Artikelrechnung</vt:lpstr>
      <vt:lpstr>Neue Artikelrechnung</vt:lpstr>
      <vt:lpstr>Neue Artikelrechnung</vt:lpstr>
      <vt:lpstr>Neue Artikelrechnung</vt:lpstr>
      <vt:lpstr>Neue Artikelrechnung</vt:lpstr>
      <vt:lpstr>Mahnwesen</vt:lpstr>
      <vt:lpstr>Mahnwesen</vt:lpstr>
      <vt:lpstr>Mahnwesen</vt:lpstr>
      <vt:lpstr>Rechnungen kopieren und neu stornieren </vt:lpstr>
      <vt:lpstr>Umsatzsteuer</vt:lpstr>
      <vt:lpstr>Umsatzsteuer</vt:lpstr>
      <vt:lpstr>Umsatzsteuer</vt:lpstr>
      <vt:lpstr>Umsatzsteuer</vt:lpstr>
      <vt:lpstr>Umsatzsteuer</vt:lpstr>
      <vt:lpstr>Umsatzsteuer</vt:lpstr>
      <vt:lpstr>Umsatzsteuer</vt:lpstr>
      <vt:lpstr>Umsatzsteuer</vt:lpstr>
      <vt:lpstr>Umsatzsteuer</vt:lpstr>
      <vt:lpstr>Umsatzsteuer</vt:lpstr>
      <vt:lpstr>Umsatzsteuer</vt:lpstr>
      <vt:lpstr>Umsatzsteuer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Christoph Sperl</dc:creator>
  <cp:lastModifiedBy>Christoph Sperl</cp:lastModifiedBy>
  <cp:revision>336</cp:revision>
  <cp:lastPrinted>2020-06-15T15:01:37Z</cp:lastPrinted>
  <dcterms:created xsi:type="dcterms:W3CDTF">2017-03-14T09:09:30Z</dcterms:created>
  <dcterms:modified xsi:type="dcterms:W3CDTF">2020-07-06T10:10:48Z</dcterms:modified>
</cp:coreProperties>
</file>